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594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19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73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04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2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82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06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34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9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42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83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00257-637A-48F6-AF81-C255807FEF6B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BD46C-F62E-4A21-97B2-F3DDB6DC9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54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20041"/>
            <a:ext cx="9144000" cy="1028700"/>
          </a:xfrm>
        </p:spPr>
        <p:txBody>
          <a:bodyPr/>
          <a:lstStyle/>
          <a:p>
            <a:r>
              <a:rPr lang="ru-RU" dirty="0" smtClean="0"/>
              <a:t>Кошачья жизнь.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1725" y="3395361"/>
            <a:ext cx="4924269" cy="1655762"/>
          </a:xfrm>
        </p:spPr>
        <p:txBody>
          <a:bodyPr>
            <a:normAutofit lnSpcReduction="10000"/>
          </a:bodyPr>
          <a:lstStyle/>
          <a:p>
            <a:r>
              <a:rPr lang="ru-RU" smtClean="0">
                <a:solidFill>
                  <a:srgbClr val="010211"/>
                </a:solidFill>
                <a:latin typeface="Open Sans"/>
              </a:rPr>
              <a:t>Семь</a:t>
            </a:r>
            <a:r>
              <a:rPr lang="ru-RU" b="0" i="0" smtClean="0">
                <a:solidFill>
                  <a:srgbClr val="010211"/>
                </a:solidFill>
                <a:effectLst/>
                <a:latin typeface="Open Sans"/>
              </a:rPr>
              <a:t> </a:t>
            </a:r>
            <a:r>
              <a:rPr lang="ru-RU" b="0" i="0" dirty="0" smtClean="0">
                <a:solidFill>
                  <a:srgbClr val="010211"/>
                </a:solidFill>
                <a:effectLst/>
                <a:latin typeface="Open Sans"/>
              </a:rPr>
              <a:t>котят есть хотят.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010211"/>
                </a:solidFill>
                <a:effectLst/>
                <a:latin typeface="Open Sans"/>
              </a:rPr>
              <a:t>Дай им каши с молоком.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010211"/>
                </a:solidFill>
                <a:effectLst/>
                <a:latin typeface="Open Sans"/>
              </a:rPr>
              <a:t>Пусть лакают языком,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010211"/>
                </a:solidFill>
                <a:effectLst/>
                <a:latin typeface="Open Sans"/>
              </a:rPr>
              <a:t>Потому что кошки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rgbClr val="010211"/>
                </a:solidFill>
                <a:effectLst/>
                <a:latin typeface="Open Sans"/>
              </a:rPr>
              <a:t>Не едят из ложки.</a:t>
            </a:r>
            <a:endParaRPr lang="ru-RU" dirty="0"/>
          </a:p>
        </p:txBody>
      </p:sp>
      <p:pic>
        <p:nvPicPr>
          <p:cNvPr id="1026" name="Picture 2" descr="Саша Игоши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76" y="834391"/>
            <a:ext cx="1914888" cy="188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Марк Бирюзов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46" y="5304192"/>
            <a:ext cx="2240492" cy="149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Андрей А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007" y="1011724"/>
            <a:ext cx="2106979" cy="170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Рома М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01" y="3788735"/>
            <a:ext cx="2108563" cy="1835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Макар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090" y="1486577"/>
            <a:ext cx="2304803" cy="165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Алеша Т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725" y="5257800"/>
            <a:ext cx="2332860" cy="154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Злата С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2532" y="3769141"/>
            <a:ext cx="1947454" cy="170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4909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Тема Office</vt:lpstr>
      <vt:lpstr>Кошачья жизнь.</vt:lpstr>
    </vt:vector>
  </TitlesOfParts>
  <Company>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2</cp:revision>
  <dcterms:created xsi:type="dcterms:W3CDTF">2020-04-16T13:08:40Z</dcterms:created>
  <dcterms:modified xsi:type="dcterms:W3CDTF">2020-04-16T14:12:46Z</dcterms:modified>
</cp:coreProperties>
</file>