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E2A43-7AD1-4776-8A1A-E0429E2D486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BE593-62D0-49F1-8CE9-9449FB835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172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BE593-62D0-49F1-8CE9-9449FB8353C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79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08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8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815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135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342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241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693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7748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83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42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85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02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59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10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45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33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19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7F3735F-E1AF-4E1F-BDB1-4D91D46EA2C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A8FA34E-ACDC-43C0-A3FB-98DEF535F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88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7731" y="136478"/>
            <a:ext cx="9430601" cy="7915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Космическое путешествие.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1542" y="3483124"/>
            <a:ext cx="2960135" cy="2590130"/>
          </a:xfrm>
        </p:spPr>
        <p:txBody>
          <a:bodyPr>
            <a:noAutofit/>
          </a:bodyPr>
          <a:lstStyle/>
          <a:p>
            <a:r>
              <a:rPr lang="ru-RU" sz="12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 время  не простое……</a:t>
            </a:r>
          </a:p>
          <a:p>
            <a:r>
              <a:rPr lang="ru-RU" sz="12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планет не сосчитать… </a:t>
            </a:r>
            <a:endParaRPr lang="ru-RU" sz="1200" dirty="0" smtClean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sz="12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хочу я полетать От звезды и до звезды Небывалой красоты!</a:t>
            </a:r>
          </a:p>
          <a:p>
            <a:r>
              <a:rPr lang="ru-RU" sz="12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</a:t>
            </a:r>
            <a:r>
              <a:rPr lang="ru-RU" sz="12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тайн, открытий ждут, В даль чудесную зовут</a:t>
            </a:r>
            <a:r>
              <a:rPr lang="ru-RU" sz="12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12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дом-Земля одна, Будет ждать меня она.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Ан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1510">
            <a:off x="346641" y="554049"/>
            <a:ext cx="1686873" cy="1663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Денис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61266">
            <a:off x="10340693" y="411011"/>
            <a:ext cx="1534392" cy="186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Илья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6867">
            <a:off x="10204021" y="2550495"/>
            <a:ext cx="1632518" cy="193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Полина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726" y="928048"/>
            <a:ext cx="1841903" cy="170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Рома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60" y="1195602"/>
            <a:ext cx="1579191" cy="183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Злата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362" y="928048"/>
            <a:ext cx="1569494" cy="1763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326.tvoysadik.ru/upload/ts326_new/images/big/25/2b/252bc8c6837e0fc31bbe49a337a7f629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16822">
            <a:off x="463340" y="4930885"/>
            <a:ext cx="1581624" cy="178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Алиса К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3844">
            <a:off x="10026812" y="4726433"/>
            <a:ext cx="1652580" cy="178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326.tvoysadik.ru/upload/ts326_new/images/big/94/e3/94e312f817f6b79091ceb861727c9ed5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707" y="1071633"/>
            <a:ext cx="1538154" cy="175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Марк К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806" y="5125848"/>
            <a:ext cx="1630488" cy="158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Алеша Т 1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682" y="3244714"/>
            <a:ext cx="1452176" cy="1594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s://326.tvoysadik.ru/upload/ts326_new/images/big/49/f8/49f836d79df76a5241888abba891381d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04275">
            <a:off x="513771" y="2453756"/>
            <a:ext cx="1480763" cy="213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Лиза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682" y="5125848"/>
            <a:ext cx="1452176" cy="158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s://326.tvoysadik.ru/upload/ts326_new/images/big/66/c5/66c5ff31a0a5f1a05d86f77caba6addb.jp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894" y="2830322"/>
            <a:ext cx="1570065" cy="2093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71102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28</TotalTime>
  <Words>48</Words>
  <Application>Microsoft Office PowerPoint</Application>
  <PresentationFormat>Широкоэкранный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Tw Cen MT</vt:lpstr>
      <vt:lpstr>Капля</vt:lpstr>
      <vt:lpstr>Космическое путешествие.</vt:lpstr>
    </vt:vector>
  </TitlesOfParts>
  <Company>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Космическое путешествие.</dc:title>
  <dc:creator>RePack by Diakov</dc:creator>
  <cp:lastModifiedBy>RePack by Diakov</cp:lastModifiedBy>
  <cp:revision>4</cp:revision>
  <dcterms:created xsi:type="dcterms:W3CDTF">2020-04-16T11:43:50Z</dcterms:created>
  <dcterms:modified xsi:type="dcterms:W3CDTF">2020-04-16T12:12:24Z</dcterms:modified>
</cp:coreProperties>
</file>