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22"/>
  </p:notesMasterIdLst>
  <p:sldIdLst>
    <p:sldId id="257" r:id="rId2"/>
    <p:sldId id="256" r:id="rId3"/>
    <p:sldId id="258" r:id="rId4"/>
    <p:sldId id="292" r:id="rId5"/>
    <p:sldId id="274" r:id="rId6"/>
    <p:sldId id="277" r:id="rId7"/>
    <p:sldId id="280" r:id="rId8"/>
    <p:sldId id="282" r:id="rId9"/>
    <p:sldId id="281" r:id="rId10"/>
    <p:sldId id="295" r:id="rId11"/>
    <p:sldId id="283" r:id="rId12"/>
    <p:sldId id="285" r:id="rId13"/>
    <p:sldId id="286" r:id="rId14"/>
    <p:sldId id="278" r:id="rId15"/>
    <p:sldId id="279" r:id="rId16"/>
    <p:sldId id="275" r:id="rId17"/>
    <p:sldId id="290" r:id="rId18"/>
    <p:sldId id="276" r:id="rId19"/>
    <p:sldId id="298" r:id="rId20"/>
    <p:sldId id="299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2" autoAdjust="0"/>
    <p:restoredTop sz="94686" autoAdjust="0"/>
  </p:normalViewPr>
  <p:slideViewPr>
    <p:cSldViewPr>
      <p:cViewPr varScale="1">
        <p:scale>
          <a:sx n="94" d="100"/>
          <a:sy n="94" d="100"/>
        </p:scale>
        <p:origin x="96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13FCEB-2E95-43E3-8934-D95D95DF8FBD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9E917-CEFE-4C12-B789-9177999FE4C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60130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9E917-CEFE-4C12-B789-9177999FE4C6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03900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64" y="1581901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ИНТЕЛЛЕКТУАЛЬНАЯ ИГРА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«Что? Где? Когда?»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тф январь\что где когда\новый  баннер высокое разрешение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286380" y="785794"/>
            <a:ext cx="385762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Координатор мероприятия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МАУ ДО ГДТД и М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«Одаренность и технологии»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71480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Учредитель мероприятия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-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Организатор мероприятия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C89C95-158D-4D6A-A65D-FC0AD0F7E337}"/>
              </a:ext>
            </a:extLst>
          </p:cNvPr>
          <p:cNvSpPr/>
          <p:nvPr/>
        </p:nvSpPr>
        <p:spPr>
          <a:xfrm>
            <a:off x="6516216" y="3578337"/>
            <a:ext cx="1944216" cy="2226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785794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заключительного этапа предлагается выполнить 6 заданий по направлению «Основы безопасности жизнедеятельности»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7112" y="1484784"/>
            <a:ext cx="8358246" cy="43027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Участникам заключительного этапа предлагается выполнить 6 заданий:</a:t>
            </a:r>
          </a:p>
          <a:p>
            <a:pPr indent="457200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1) творческое представление команды (название, девиз, эмблема) участники представляют команду в форме устного выступления;</a:t>
            </a:r>
          </a:p>
          <a:p>
            <a:pPr lvl="0">
              <a:lnSpc>
                <a:spcPct val="11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продолжительность не более 1-2 минут;</a:t>
            </a:r>
          </a:p>
          <a:p>
            <a:pPr>
              <a:lnSpc>
                <a:spcPct val="110000"/>
              </a:lnSpc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название, девиз команды обязательны</a:t>
            </a:r>
          </a:p>
          <a:p>
            <a:pPr lvl="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2) видео-вопрос (просмотр видеоролика о чрезвычайной ситуации, аргументированный путь ее разрешения);</a:t>
            </a:r>
          </a:p>
          <a:p>
            <a:pPr lvl="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3) вопрос на тему «Основы безопасности жизнедеятельности»;</a:t>
            </a:r>
          </a:p>
          <a:p>
            <a:pPr lvl="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4) «Черный ящик» (называние предметов, имеющих отношение к тематике Мероприятия после описания их в форме загадки);</a:t>
            </a:r>
          </a:p>
          <a:p>
            <a:pPr lvl="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5) решение кроссворда на тему «Основы безопасности жизнедеятельности»;</a:t>
            </a:r>
          </a:p>
          <a:p>
            <a:pPr lvl="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6) «Конкурс капитанов» (найти единственное верное решение ребуса).</a:t>
            </a:r>
          </a:p>
          <a:p>
            <a:pPr indent="45720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Задания выполняются индивидуально одним участником команды («Конкурс капитанов») и коллективно всеми участниками команды.</a:t>
            </a:r>
          </a:p>
          <a:p>
            <a:pPr indent="457200" algn="just">
              <a:spcAft>
                <a:spcPts val="0"/>
              </a:spcAft>
            </a:pP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Продолжительность выполнения заданий: 1-5 минут.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260648"/>
            <a:ext cx="8424936" cy="63367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 </a:t>
            </a:r>
          </a:p>
          <a:p>
            <a:pPr marL="0" indent="0" algn="just">
              <a:buNone/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Требование к подготовке участников заключительного этапа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уметь логически мыслить;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решать ребусы;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основы безопасности жизнедеятельности;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знать правила поведения в чрезвычайных ситуациях, способы их решения;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быть эрудированными;</a:t>
            </a:r>
          </a:p>
          <a:p>
            <a:pPr lvl="0" algn="just"/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иметь культуру речи, культуру взаимодействия воспитанников друг с другом (слаженно работать в команде).</a:t>
            </a:r>
          </a:p>
          <a:p>
            <a:pPr marL="0" indent="0" algn="just">
              <a:buNone/>
            </a:pP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4397401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739" y="548680"/>
            <a:ext cx="8229600" cy="926976"/>
          </a:xfrm>
        </p:spPr>
        <p:txBody>
          <a:bodyPr>
            <a:noAutofit/>
          </a:bodyPr>
          <a:lstStyle/>
          <a:p>
            <a:pPr lvl="3" algn="ctr" rtl="0">
              <a:spcBef>
                <a:spcPct val="0"/>
              </a:spcBef>
            </a:pPr>
            <a:endParaRPr lang="ru-RU" sz="2000" b="1" kern="12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711FB699-7D69-4AF4-8C13-7DA571C66B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 видео-вопрос (просмотр видеоролика о чрезвычайной ситуации, аргументированный путь ее разрешения):</a:t>
            </a:r>
            <a:br>
              <a:rPr lang="ru-RU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участникам будет предложено: 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вариант 1 </a:t>
            </a: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просмотреть короткий мультфильм (без звука) и озвучить его.</a:t>
            </a:r>
          </a:p>
          <a:p>
            <a:r>
              <a:rPr lang="ru-RU" sz="2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Или: </a:t>
            </a:r>
            <a:r>
              <a:rPr lang="ru-RU" sz="2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вариант 2 </a:t>
            </a:r>
            <a:br>
              <a:rPr lang="ru-RU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участникам будет предложено просмотреть начало видеосюжета на тему «Чрезвычайная ситуация в жизни ребенка и путь ее решения»</a:t>
            </a:r>
            <a:b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 придумать его продолжение (как могут развиваться события, и как этого можно избежать).</a:t>
            </a:r>
            <a:endParaRPr lang="ru-RU" sz="28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7926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 на тему «Основы безопасности жизнедеятельности»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2" t="10179" r="7240" b="51637"/>
          <a:stretch/>
        </p:blipFill>
        <p:spPr>
          <a:xfrm>
            <a:off x="49111" y="1628800"/>
            <a:ext cx="4515503" cy="3096344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70" t="53150" r="5442" b="8000"/>
          <a:stretch/>
        </p:blipFill>
        <p:spPr>
          <a:xfrm>
            <a:off x="4367955" y="3645024"/>
            <a:ext cx="4776045" cy="3212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389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14298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Задание: соедини картинки правильно и сформулируй правило</a:t>
            </a:r>
            <a:br>
              <a:rPr lang="ru-RU" dirty="0"/>
            </a:b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055" t="1119" r="50388" b="19451"/>
          <a:stretch/>
        </p:blipFill>
        <p:spPr>
          <a:xfrm>
            <a:off x="253151" y="1532183"/>
            <a:ext cx="2144677" cy="236669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3" b="19794"/>
          <a:stretch/>
        </p:blipFill>
        <p:spPr>
          <a:xfrm>
            <a:off x="6300192" y="4252677"/>
            <a:ext cx="2147038" cy="242433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8824" t="3317" r="1705" b="15491"/>
          <a:stretch/>
        </p:blipFill>
        <p:spPr>
          <a:xfrm>
            <a:off x="1367103" y="4128621"/>
            <a:ext cx="2205914" cy="2548386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725" b="24269"/>
          <a:stretch/>
        </p:blipFill>
        <p:spPr>
          <a:xfrm>
            <a:off x="3851502" y="1886836"/>
            <a:ext cx="2232665" cy="2628775"/>
          </a:xfrm>
          <a:prstGeom prst="rect">
            <a:avLst/>
          </a:prstGeom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642910" y="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вопросы на тему «Основы безопасности жизнедеятельности» </a:t>
            </a:r>
          </a:p>
        </p:txBody>
      </p:sp>
    </p:spTree>
    <p:extLst>
      <p:ext uri="{BB962C8B-B14F-4D97-AF65-F5344CB8AC3E}">
        <p14:creationId xmlns:p14="http://schemas.microsoft.com/office/powerpoint/2010/main" val="2782483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512" y="188640"/>
            <a:ext cx="5319481" cy="3744416"/>
          </a:xfr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1195" y="3436803"/>
            <a:ext cx="4860302" cy="3421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8614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480829"/>
            <a:ext cx="8229600" cy="114300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ЧЕРНЫЙ ЯЩИК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(называние предмета, имеющего отношение к тематике Мероприятия -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безопасности жизнедеятельности»</a:t>
            </a:r>
            <a:r>
              <a:rPr lang="ru-R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например:</a:t>
            </a:r>
            <a:endParaRPr lang="ru-RU" sz="2400" dirty="0"/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642910" y="1785926"/>
            <a:ext cx="7571184" cy="354331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Раньше для этого использовали деревянную бочку с водой и зарядом пороха, а сейчас используют этот предмет.</a:t>
            </a:r>
          </a:p>
          <a:p>
            <a:pPr algn="ctr"/>
            <a:r>
              <a:rPr lang="ru-R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Что в черном ящике?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654797" y="5589821"/>
            <a:ext cx="2895653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огнетушитель</a:t>
            </a:r>
          </a:p>
        </p:txBody>
      </p:sp>
    </p:spTree>
    <p:extLst>
      <p:ext uri="{BB962C8B-B14F-4D97-AF65-F5344CB8AC3E}">
        <p14:creationId xmlns:p14="http://schemas.microsoft.com/office/powerpoint/2010/main" val="35228081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5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1342" y="188640"/>
            <a:ext cx="8229600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кроссворда на тему «Основы безопасности жизнедеятельности»</a:t>
            </a:r>
            <a:endParaRPr lang="ru-RU" sz="3600" b="1" dirty="0"/>
          </a:p>
        </p:txBody>
      </p:sp>
      <p:pic>
        <p:nvPicPr>
          <p:cNvPr id="4098" name="Picture 2" descr="https://pp.userapi.com/c850528/v850528725/6694b/5Op0Wu6mE_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7740" y="1447170"/>
            <a:ext cx="7258676" cy="54440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46470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357166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«Конкурс капитанов»</a:t>
            </a:r>
            <a:br>
              <a:rPr lang="ru-RU" dirty="0"/>
            </a:br>
            <a:r>
              <a:rPr lang="ru-RU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Пример ребуса</a:t>
            </a:r>
            <a:br>
              <a:rPr lang="ru-RU" sz="3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Капитан команды , без помощи команды решает предъявленный на экране ребус, и через 3 минуты называет отгаданное слово</a:t>
            </a: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458" t="51480" r="23111" b="24655"/>
          <a:stretch>
            <a:fillRect/>
          </a:stretch>
        </p:blipFill>
        <p:spPr bwMode="auto">
          <a:xfrm>
            <a:off x="285720" y="2357430"/>
            <a:ext cx="8640934" cy="2974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000000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654797" y="5589821"/>
            <a:ext cx="2895653" cy="584775"/>
          </a:xfrm>
          <a:prstGeom prst="rect">
            <a:avLst/>
          </a:prstGeom>
          <a:solidFill>
            <a:srgbClr val="FFFF00"/>
          </a:solidFill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2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мухомор</a:t>
            </a:r>
          </a:p>
        </p:txBody>
      </p:sp>
    </p:spTree>
    <p:extLst>
      <p:ext uri="{BB962C8B-B14F-4D97-AF65-F5344CB8AC3E}">
        <p14:creationId xmlns:p14="http://schemas.microsoft.com/office/powerpoint/2010/main" val="419180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1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4" fill="hold" grpId="0" nodeType="click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571480"/>
            <a:ext cx="7829576" cy="5357849"/>
          </a:xfrm>
        </p:spPr>
        <p:txBody>
          <a:bodyPr>
            <a:normAutofit/>
          </a:bodyPr>
          <a:lstStyle/>
          <a:p>
            <a:pPr algn="just"/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Экспертиза (работа жюри) заключительного этапа: 29.03.2023.</a:t>
            </a:r>
          </a:p>
          <a:p>
            <a:pPr algn="just"/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Подведение итогов и награждение победителя и призёров: 29.03.202.</a:t>
            </a:r>
          </a:p>
          <a:p>
            <a:pPr algn="just"/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Результаты публикуются на сайте организатора </a:t>
            </a:r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течении 10 дней после подведения итогов.</a:t>
            </a:r>
            <a:endParaRPr lang="ru-RU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r>
              <a:rPr lang="ru-RU" sz="2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Все участники игры, не позднее 10 рабочих дней после подведения итогов Мероприятия», получат документы </a:t>
            </a:r>
            <a:r>
              <a:rPr lang="ru-RU" sz="2600" b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 участии.</a:t>
            </a:r>
            <a:endParaRPr lang="ru-RU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algn="just"/>
            <a:endParaRPr lang="ru-RU" sz="2600" b="1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116632"/>
            <a:ext cx="8572560" cy="6215106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sz="5400" b="1" dirty="0">
                <a:solidFill>
                  <a:srgbClr val="FF0000"/>
                </a:solidFill>
              </a:rPr>
              <a:t>Категория участников:</a:t>
            </a:r>
          </a:p>
          <a:p>
            <a:pPr marL="0" indent="0" algn="ctr">
              <a:buNone/>
            </a:pPr>
            <a:r>
              <a:rPr lang="ru-RU" dirty="0"/>
              <a:t>воспитанники 6-7 лет муниципальных дошкольных образовательных организаций города Екатеринбурга</a:t>
            </a:r>
          </a:p>
          <a:p>
            <a:pPr marL="0" indent="0" algn="ctr">
              <a:spcBef>
                <a:spcPts val="0"/>
              </a:spcBef>
              <a:buNone/>
            </a:pPr>
            <a:r>
              <a:rPr lang="ru-RU" sz="4300" b="1" dirty="0">
                <a:solidFill>
                  <a:srgbClr val="FF0000"/>
                </a:solidFill>
              </a:rPr>
              <a:t>Квота:</a:t>
            </a:r>
          </a:p>
          <a:p>
            <a:pPr marL="0" lvl="0" indent="0" algn="ctr">
              <a:spcBef>
                <a:spcPts val="0"/>
              </a:spcBef>
              <a:buNone/>
            </a:pPr>
            <a:r>
              <a:rPr lang="ru-RU" dirty="0">
                <a:solidFill>
                  <a:srgbClr val="FF0000"/>
                </a:solidFill>
              </a:rPr>
              <a:t>от одной дошкольной образовательной организации:</a:t>
            </a:r>
          </a:p>
          <a:p>
            <a:pPr marL="0" lvl="0" indent="0" algn="ctr">
              <a:buNone/>
            </a:pPr>
            <a:r>
              <a:rPr lang="ru-RU" sz="2800" dirty="0"/>
              <a:t>1 команда в составе 6  воспитанников 6-7 лет, в том числе одного капитана, и  одного педагога – руководителя команды</a:t>
            </a:r>
          </a:p>
          <a:p>
            <a:pPr marL="0" lvl="0" indent="0" algn="ctr">
              <a:buNone/>
            </a:pPr>
            <a:r>
              <a:rPr lang="ru-RU" sz="2800" dirty="0"/>
              <a:t>обязательны: наличие названия, эмблемы, отличительных знаков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8564" y="1581901"/>
            <a:ext cx="871543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ГОРОДСКАЯ ИНТЕЛЛЕКТУАЛЬНАЯ ИГРА </a:t>
            </a:r>
            <a:r>
              <a:rPr lang="ru-RU" sz="40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«Что? Где? Когда?»</a:t>
            </a:r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user\Desktop\1тф январь\что где когда\новый  баннер высокое разрешение)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" name="TextBox 15"/>
          <p:cNvSpPr txBox="1"/>
          <p:nvPr/>
        </p:nvSpPr>
        <p:spPr>
          <a:xfrm>
            <a:off x="5286380" y="785794"/>
            <a:ext cx="3857620" cy="86177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Координатор мероприятия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МАУ ДО ГДТД и М </a:t>
            </a:r>
          </a:p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«Одаренность и технологии»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428596" y="571480"/>
            <a:ext cx="278608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Учредитель мероприятия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ru-RU" dirty="0"/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0" y="-1"/>
            <a:ext cx="9144000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Организатор мероприятия </a:t>
            </a: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14C89C95-158D-4D6A-A65D-FC0AD0F7E337}"/>
              </a:ext>
            </a:extLst>
          </p:cNvPr>
          <p:cNvSpPr/>
          <p:nvPr/>
        </p:nvSpPr>
        <p:spPr>
          <a:xfrm>
            <a:off x="6516216" y="3578337"/>
            <a:ext cx="1944216" cy="222692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A8D78DFF-82CE-40F6-BE6D-58A9FE215844}"/>
              </a:ext>
            </a:extLst>
          </p:cNvPr>
          <p:cNvSpPr/>
          <p:nvPr/>
        </p:nvSpPr>
        <p:spPr>
          <a:xfrm>
            <a:off x="178832" y="5166984"/>
            <a:ext cx="8786335" cy="1691016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Top">
              <a:avLst/>
            </a:prstTxWarp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ru-RU" sz="7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Удачи вам и вашим воспитанникам!</a:t>
            </a:r>
            <a:endParaRPr lang="ru-RU" sz="7200" b="1" cap="none" spc="0" dirty="0">
              <a:ln/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3693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14290"/>
            <a:ext cx="8750206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>
              <a:spcAft>
                <a:spcPts val="0"/>
              </a:spcAft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Мероприятие проводится с </a:t>
            </a: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целью </a:t>
            </a: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создания условий для интеллектуального развития воспитанников, реализации их личностного потенциала, социализации.</a:t>
            </a:r>
          </a:p>
          <a:p>
            <a:pPr indent="457200" algn="just">
              <a:tabLst>
                <a:tab pos="630555" algn="l"/>
              </a:tabLst>
            </a:pPr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активизация познавательной, интеллектуальной и творческой инициативы дошкольников;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выявление и поддержка одаренных детей в познавательных областях, соответствующих тематике Мероприятия;</a:t>
            </a:r>
          </a:p>
          <a:p>
            <a:pPr marL="342900" lvl="0" indent="-342900" algn="just">
              <a:spcAft>
                <a:spcPts val="0"/>
              </a:spcAft>
              <a:buFont typeface="Symbol" panose="05050102010706020507" pitchFamily="18" charset="2"/>
              <a:buChar char=""/>
              <a:tabLst>
                <a:tab pos="630555" algn="l"/>
              </a:tabLst>
            </a:pPr>
            <a:r>
              <a:rPr lang="ru-RU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распространение эффективных педагогических практик организации результативной познавательной деятельности дошкольников.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352928" cy="5832648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Сроки проведения Мероприятия: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/>
              <a:t>Мероприятие проводится в два этапа: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Отборочный этап </a:t>
            </a:r>
            <a:r>
              <a:rPr lang="ru-RU" dirty="0"/>
              <a:t>(заочный):</a:t>
            </a:r>
            <a:br>
              <a:rPr lang="ru-RU" dirty="0"/>
            </a:br>
            <a:r>
              <a:rPr lang="ru-RU" dirty="0"/>
              <a:t> 20.02.23 -17.03.2023</a:t>
            </a:r>
            <a:br>
              <a:rPr lang="ru-RU" dirty="0"/>
            </a:br>
            <a:r>
              <a:rPr lang="ru-RU" dirty="0"/>
              <a:t>(с 20 февраля по 17 марта 2023 г.)</a:t>
            </a:r>
            <a:br>
              <a:rPr lang="ru-RU" dirty="0"/>
            </a:br>
            <a:r>
              <a:rPr lang="ru-RU" b="1" dirty="0">
                <a:solidFill>
                  <a:srgbClr val="FF0000"/>
                </a:solidFill>
              </a:rPr>
              <a:t>Заключительный этап</a:t>
            </a:r>
            <a:r>
              <a:rPr lang="ru-RU" dirty="0"/>
              <a:t>:</a:t>
            </a:r>
            <a:br>
              <a:rPr lang="ru-RU" b="1" dirty="0">
                <a:solidFill>
                  <a:srgbClr val="FF0000"/>
                </a:solidFill>
              </a:rPr>
            </a:br>
            <a:r>
              <a:rPr lang="ru-RU" dirty="0"/>
              <a:t>игра «Что? Где? Когда?»</a:t>
            </a:r>
            <a:br>
              <a:rPr lang="ru-RU" dirty="0"/>
            </a:br>
            <a:r>
              <a:rPr lang="ru-RU" dirty="0"/>
              <a:t> </a:t>
            </a:r>
            <a:r>
              <a:rPr lang="ru-RU" sz="5300" b="1" dirty="0">
                <a:solidFill>
                  <a:srgbClr val="FF0000"/>
                </a:solidFill>
              </a:rPr>
              <a:t>29 марта 2023 года</a:t>
            </a:r>
            <a:br>
              <a:rPr lang="ru-RU" sz="5300" b="1" dirty="0">
                <a:solidFill>
                  <a:srgbClr val="FF0000"/>
                </a:solidFill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35353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2492896"/>
            <a:ext cx="8229600" cy="1143000"/>
          </a:xfrm>
        </p:spPr>
        <p:txBody>
          <a:bodyPr>
            <a:normAutofit fontScale="90000"/>
          </a:bodyPr>
          <a:lstStyle/>
          <a:p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подачи заявки на участие: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30.01.2023 - 10.02.2023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30 января по 10 февраля)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проконтролировать, дошла заявка или нет по телефону 218-35-08</a:t>
            </a:r>
            <a:br>
              <a:rPr lang="ru-RU" sz="1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Отборочный этап</a:t>
            </a:r>
            <a:b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(заочный): 20.02.23 -17.03.2023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20  февраля по 17 марта)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Сроки приема выполненных заданий: 20.02.23-03.03.2023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20  февраля по 03 марта)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Экспертиза (работа жюри) отборочного этапа: 06.03.23-17.03.2023 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(с 6  марта по 17 марта)</a:t>
            </a:r>
            <a:b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8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675384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54868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sz="3100" dirty="0"/>
              <a:t>«Мир такой прекрасный, но не безопасный»</a:t>
            </a:r>
            <a:br>
              <a:rPr lang="ru-RU" sz="3100" dirty="0"/>
            </a:br>
            <a:r>
              <a:rPr lang="ru-RU" dirty="0"/>
              <a:t>Примерные темы заданий:</a:t>
            </a:r>
            <a:br>
              <a:rPr lang="ru-RU" dirty="0"/>
            </a:br>
            <a:r>
              <a:rPr lang="ru-RU" dirty="0"/>
              <a:t>правила безопасности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291" y="1988840"/>
            <a:ext cx="8229600" cy="4525963"/>
          </a:xfrm>
        </p:spPr>
        <p:txBody>
          <a:bodyPr>
            <a:normAutofit fontScale="92500" lnSpcReduction="10000"/>
          </a:bodyPr>
          <a:lstStyle/>
          <a:p>
            <a:r>
              <a:rPr lang="ru-RU" dirty="0"/>
              <a:t>дома (работающие электробытовые приборы, спички и зажигалки, взрывоопасные предметы, химические вещества);</a:t>
            </a:r>
          </a:p>
          <a:p>
            <a:r>
              <a:rPr lang="ru-RU" dirty="0"/>
              <a:t>на улице (преступники и хулиганы),</a:t>
            </a:r>
          </a:p>
          <a:p>
            <a:r>
              <a:rPr lang="ru-RU" dirty="0"/>
              <a:t>на дороге (стремительный поток транспорта),</a:t>
            </a:r>
          </a:p>
          <a:p>
            <a:r>
              <a:rPr lang="ru-RU" dirty="0"/>
              <a:t> за городом, на отдыхе  (в лесу, в горах, на водоемах),</a:t>
            </a:r>
          </a:p>
          <a:p>
            <a:r>
              <a:rPr lang="ru-RU" dirty="0"/>
              <a:t>в местах большого скопления людей (торговые центры, массовые гуляния). </a:t>
            </a:r>
          </a:p>
        </p:txBody>
      </p:sp>
    </p:spTree>
    <p:extLst>
      <p:ext uri="{BB962C8B-B14F-4D97-AF65-F5344CB8AC3E}">
        <p14:creationId xmlns:p14="http://schemas.microsoft.com/office/powerpoint/2010/main" val="109417482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4063" y="84364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/>
              <a:t>Отборочный этап проводится по направлению «Чрезвычайные ситуации в жизни ребенка».</a:t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99819" y="1988840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rgbClr val="FF0000"/>
                </a:solidFill>
              </a:rPr>
              <a:t>с 20 февраля по 17  марта</a:t>
            </a:r>
          </a:p>
          <a:p>
            <a:pPr marL="0" indent="0" algn="ctr">
              <a:buNone/>
            </a:pPr>
            <a:r>
              <a:rPr lang="ru-RU" dirty="0"/>
              <a:t>Команды-участники под руководством педагога – руководителя создают видеоролик на тему «Чрезвычайная ситуация в жизни ребенка и путь ее решения»</a:t>
            </a:r>
          </a:p>
          <a:p>
            <a:pPr marL="0" indent="0" algn="ctr">
              <a:buNone/>
            </a:pPr>
            <a:r>
              <a:rPr lang="ru-RU" dirty="0"/>
              <a:t>Сроки приема выполненных заданий:</a:t>
            </a:r>
            <a:br>
              <a:rPr lang="ru-RU" dirty="0"/>
            </a:br>
            <a:r>
              <a:rPr lang="ru-RU" dirty="0">
                <a:solidFill>
                  <a:srgbClr val="FF0000"/>
                </a:solidFill>
              </a:rPr>
              <a:t>с 20  февраля по 03 марта</a:t>
            </a:r>
            <a:br>
              <a:rPr lang="ru-RU" dirty="0">
                <a:solidFill>
                  <a:srgbClr val="FF0000"/>
                </a:solidFill>
              </a:rPr>
            </a:b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32517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260648"/>
            <a:ext cx="8435280" cy="648072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Требования к содержанию: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актуальность, полнота раскрытия темы;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обоснование проблемы; 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оригинальность, нестандартность, творческий подход;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практическая значимость.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Требования к оформлению: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конкурсные материалы (видеоролик) в формате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avi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.; 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звук в форматах </a:t>
            </a: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MP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3, </a:t>
            </a: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WAV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;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продолжительность видеоролика – не более 5 минут;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размер файла не более 150 Мб;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допустимо использование фотоматериалов;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на первом кадре должно быть название Мероприятия, наименование образовательной организации, название команды, ФИО и должность педагога; </a:t>
            </a:r>
          </a:p>
          <a:p>
            <a:pPr lvl="0"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выполненные задания направляются на электронную почту Организатора </a:t>
            </a:r>
            <a:r>
              <a:rPr lang="ru-RU" sz="1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mdou326@rambler.ru ,</a:t>
            </a: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en-US" sz="1800" b="1" dirty="0">
                <a:solidFill>
                  <a:srgbClr val="FF0000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mdou326@eduekb.ru</a:t>
            </a:r>
            <a:endParaRPr lang="ru-RU" sz="1800" b="1" dirty="0">
              <a:solidFill>
                <a:srgbClr val="FF0000"/>
              </a:solidFill>
              <a:latin typeface="Times New Roman" panose="02020603050405020304" pitchFamily="18" charset="0"/>
              <a:ea typeface="+mj-ea"/>
              <a:cs typeface="Times New Roman" panose="02020603050405020304" pitchFamily="18" charset="0"/>
            </a:endParaRPr>
          </a:p>
          <a:p>
            <a:pPr lvl="0">
              <a:spcBef>
                <a:spcPts val="0"/>
              </a:spcBef>
              <a:buNone/>
            </a:pPr>
            <a:r>
              <a:rPr lang="en-US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в формате указания активной ссылки </a:t>
            </a:r>
          </a:p>
          <a:p>
            <a:pPr lvl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 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Требования к названию файлов:</a:t>
            </a:r>
          </a:p>
          <a:p>
            <a:pPr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Имя файла: Название Мероприятия_№ </a:t>
            </a:r>
            <a:r>
              <a:rPr lang="ru-RU" sz="1800" b="1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ОО_Название</a:t>
            </a: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 команды</a:t>
            </a:r>
          </a:p>
          <a:p>
            <a:pPr>
              <a:spcBef>
                <a:spcPts val="0"/>
              </a:spcBef>
            </a:pPr>
            <a:r>
              <a:rPr lang="ru-RU" sz="1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Пример: ЧтоГдеКогда_№123_Маленькие граждане</a:t>
            </a:r>
          </a:p>
        </p:txBody>
      </p:sp>
    </p:spTree>
    <p:extLst>
      <p:ext uri="{BB962C8B-B14F-4D97-AF65-F5344CB8AC3E}">
        <p14:creationId xmlns:p14="http://schemas.microsoft.com/office/powerpoint/2010/main" val="20336775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5516" y="3212976"/>
            <a:ext cx="8712968" cy="850106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проводится по направлению 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«Основы безопасности жизнедеятельности»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 «Что? Где? Когда?»,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базе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№ 326.</a:t>
            </a:r>
            <a:br>
              <a:rPr lang="ru-RU" sz="24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29.03.2023 г.</a:t>
            </a:r>
            <a: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br>
              <a:rPr lang="ru-RU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</a:b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ru-RU" sz="2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68803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Поток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19804</TotalTime>
  <Words>605</Words>
  <Application>Microsoft Office PowerPoint</Application>
  <PresentationFormat>Экран (4:3)</PresentationFormat>
  <Paragraphs>94</Paragraphs>
  <Slides>20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5" baseType="lpstr">
      <vt:lpstr>Arial</vt:lpstr>
      <vt:lpstr>Calibri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             Сроки проведения Мероприятия: Мероприятие проводится в два этапа: Отборочный этап (заочный):  20.02.23 -17.03.2023 (с 20 февраля по 17 марта 2023 г.) Заключительный этап: игра «Что? Где? Когда?»  29 марта 2023 года              </vt:lpstr>
      <vt:lpstr>               Сроки подачи заявки на участие: 30.01.2023 - 10.02.2023 (с 30 января по 10 февраля) проконтролировать, дошла заявка или нет по телефону 218-35-08 Отборочный этап  (заочный): 20.02.23 -17.03.2023 (с 20  февраля по 17 марта) Сроки приема выполненных заданий: 20.02.23-03.03.2023 (с 20  февраля по 03 марта) Экспертиза (работа жюри) отборочного этапа: 06.03.23-17.03.2023  (с 6  марта по 17 марта)              </vt:lpstr>
      <vt:lpstr>«Мир такой прекрасный, но не безопасный» Примерные темы заданий: правила безопасности</vt:lpstr>
      <vt:lpstr>Отборочный этап проводится по направлению «Чрезвычайные ситуации в жизни ребенка». </vt:lpstr>
      <vt:lpstr>Презентация PowerPoint</vt:lpstr>
      <vt:lpstr>Заключительный этап  проводится по направлению  «Основы безопасности жизнедеятельности» ИГРА «Что? Где? Когда?»,  на базе МАДОУ № 326.  29.03.2023 г.     </vt:lpstr>
      <vt:lpstr>Участникам заключительного этапа предлагается выполнить 6 заданий по направлению «Основы безопасности жизнедеятельности»  </vt:lpstr>
      <vt:lpstr>Презентация PowerPoint</vt:lpstr>
      <vt:lpstr>Презентация PowerPoint</vt:lpstr>
      <vt:lpstr>вопросы на тему «Основы безопасности жизнедеятельности» </vt:lpstr>
      <vt:lpstr>Задание: соедини картинки правильно и сформулируй правило </vt:lpstr>
      <vt:lpstr>Презентация PowerPoint</vt:lpstr>
      <vt:lpstr>ЧЕРНЫЙ ЯЩИК  (называние предмета, имеющего отношение к тематике Мероприятия - «Основы безопасности жизнедеятельности»), например:</vt:lpstr>
      <vt:lpstr>решение кроссворда на тему «Основы безопасности жизнедеятельности»</vt:lpstr>
      <vt:lpstr>«Конкурс капитанов» Пример ребуса Капитан команды , без помощи команды решает предъявленный на экране ребус, и через 3 минуты называет отгаданное слово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</dc:creator>
  <cp:lastModifiedBy>User</cp:lastModifiedBy>
  <cp:revision>167</cp:revision>
  <cp:lastPrinted>2018-12-14T10:30:04Z</cp:lastPrinted>
  <dcterms:created xsi:type="dcterms:W3CDTF">2016-01-29T05:04:51Z</dcterms:created>
  <dcterms:modified xsi:type="dcterms:W3CDTF">2023-01-23T10:34:19Z</dcterms:modified>
</cp:coreProperties>
</file>