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8" r:id="rId4"/>
    <p:sldId id="292" r:id="rId5"/>
    <p:sldId id="274" r:id="rId6"/>
    <p:sldId id="277" r:id="rId7"/>
    <p:sldId id="280" r:id="rId8"/>
    <p:sldId id="282" r:id="rId9"/>
    <p:sldId id="281" r:id="rId10"/>
    <p:sldId id="295" r:id="rId11"/>
    <p:sldId id="283" r:id="rId12"/>
    <p:sldId id="285" r:id="rId13"/>
    <p:sldId id="286" r:id="rId14"/>
    <p:sldId id="278" r:id="rId15"/>
    <p:sldId id="279" r:id="rId16"/>
    <p:sldId id="275" r:id="rId17"/>
    <p:sldId id="290" r:id="rId18"/>
    <p:sldId id="276" r:id="rId19"/>
    <p:sldId id="298" r:id="rId20"/>
    <p:sldId id="29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94" d="100"/>
          <a:sy n="94" d="100"/>
        </p:scale>
        <p:origin x="9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3FCEB-2E95-43E3-8934-D95D95DF8FBD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9E917-CEFE-4C12-B789-9177999FE4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1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9E917-CEFE-4C12-B789-9177999FE4C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3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64" y="1581901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ИНТЕЛЛЕКТУАЛЬНАЯ ИГРА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«Что? Где? Когда?»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1тф январь\что где когда\новый  баннер высокое разрешение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286380" y="785794"/>
            <a:ext cx="385762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Координатор мероприятия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МАУ ДО ГДТД и М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«Одаренность и технологии»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71480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Учредитель мероприятия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-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Организатор мероприятия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C89C95-158D-4D6A-A65D-FC0AD0F7E337}"/>
              </a:ext>
            </a:extLst>
          </p:cNvPr>
          <p:cNvSpPr/>
          <p:nvPr/>
        </p:nvSpPr>
        <p:spPr>
          <a:xfrm>
            <a:off x="6516216" y="3578337"/>
            <a:ext cx="1944216" cy="2226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заключительного этапа предлагается выполнить 6 заданий по направлению «Основы безопасности жизнедеятельности»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112" y="1484784"/>
            <a:ext cx="8358246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Участникам заключительного этапа предлагается выполнить 6 заданий:</a:t>
            </a:r>
          </a:p>
          <a:p>
            <a:pPr indent="457200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творческое представление команды (название, девиз, эмблема) участники представляют команду в форме устного выступления;</a:t>
            </a:r>
          </a:p>
          <a:p>
            <a:pPr lvl="0">
              <a:lnSpc>
                <a:spcPct val="11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не более 1-2 минут;</a:t>
            </a:r>
          </a:p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название, девиз команды обязательны</a:t>
            </a:r>
          </a:p>
          <a:p>
            <a:pPr lvl="0" algn="just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2) видео-вопрос (просмотр видеоролика о чрезвычайной ситуации, аргументированный путь ее разрешения);</a:t>
            </a:r>
          </a:p>
          <a:p>
            <a:pPr lvl="0" algn="just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3) вопрос на тему «Основы безопасности жизнедеятельности»;</a:t>
            </a:r>
          </a:p>
          <a:p>
            <a:pPr lvl="0" algn="just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4) «Черный ящик» (называние предметов, имеющих отношение к тематике Мероприятия после описания их в форме загадки);</a:t>
            </a:r>
          </a:p>
          <a:p>
            <a:pPr lvl="0" algn="just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5) решение кроссворда на тему «Основы безопасности жизнедеятельности»;</a:t>
            </a:r>
          </a:p>
          <a:p>
            <a:pPr lvl="0" algn="just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6) «Конкурс капитанов» (найти единственное верное решение ребуса).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Задания выполняются индивидуально одним участником команды («Конкурс капитанов») и коллективно всеми участниками команды.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Продолжительность выполнения заданий: 1-5 минут.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к подготовке участников заключительного этапа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логически мыслить;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ребусы;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основы безопасности жизнедеятельности;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правила поведения в чрезвычайных ситуациях, способы их решения;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эрудированными;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культуру речи, культуру взаимодействия воспитанников друг с другом (слаженно работать в команде).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3974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39" y="548680"/>
            <a:ext cx="8229600" cy="926976"/>
          </a:xfrm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endParaRPr lang="ru-RU" sz="2000" b="1" kern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11FB699-7D69-4AF4-8C13-7DA571C66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видео-вопрос (просмотр видеоролика о чрезвычайной ситуации, аргументированный путь ее разрешения):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участникам будет предложено: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вариант 1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просмотреть короткий мультфильм (без звука) и озвучить его.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Или: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будет предложено просмотреть начало видеосюжета на тему «Чрезвычайная ситуация в жизни ребенка и путь ее решения»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придумать его продолжение (как могут развиваться события, и как этого можно избежать).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79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на тему «Основы безопасности жизнедеятельности»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t="10179" r="7240" b="51637"/>
          <a:stretch/>
        </p:blipFill>
        <p:spPr>
          <a:xfrm>
            <a:off x="49111" y="1628800"/>
            <a:ext cx="4515503" cy="30963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0" t="53150" r="5442" b="8000"/>
          <a:stretch/>
        </p:blipFill>
        <p:spPr>
          <a:xfrm>
            <a:off x="4367955" y="3645024"/>
            <a:ext cx="4776045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8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соедини картинки правильно и сформулируй правило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" t="1119" r="50388" b="19451"/>
          <a:stretch/>
        </p:blipFill>
        <p:spPr>
          <a:xfrm>
            <a:off x="253151" y="1532183"/>
            <a:ext cx="2144677" cy="2366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3" b="19794"/>
          <a:stretch/>
        </p:blipFill>
        <p:spPr>
          <a:xfrm>
            <a:off x="6300192" y="4252677"/>
            <a:ext cx="2147038" cy="2424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4" t="3317" r="1705" b="15491"/>
          <a:stretch/>
        </p:blipFill>
        <p:spPr>
          <a:xfrm>
            <a:off x="1367103" y="4128621"/>
            <a:ext cx="2205914" cy="2548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25" b="24269"/>
          <a:stretch/>
        </p:blipFill>
        <p:spPr>
          <a:xfrm>
            <a:off x="3851502" y="1886836"/>
            <a:ext cx="2232665" cy="262877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вопросы на тему «Основы безопасности жизнедеятельности» </a:t>
            </a:r>
          </a:p>
        </p:txBody>
      </p:sp>
    </p:spTree>
    <p:extLst>
      <p:ext uri="{BB962C8B-B14F-4D97-AF65-F5344CB8AC3E}">
        <p14:creationId xmlns:p14="http://schemas.microsoft.com/office/powerpoint/2010/main" val="2782483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319481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95" y="3436803"/>
            <a:ext cx="4860302" cy="342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6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0829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ЯЩИК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(называние предмета, имеющего отношение к тематике Мероприятия 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безопасности жизнедеятельности»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например: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2910" y="1785926"/>
            <a:ext cx="7571184" cy="35433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для этого использовали деревянную бочку с водой и зарядом пороха, а сейчас используют этот предмет.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черном ящике?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54797" y="5589821"/>
            <a:ext cx="2895653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огнетушитель</a:t>
            </a:r>
          </a:p>
        </p:txBody>
      </p:sp>
    </p:spTree>
    <p:extLst>
      <p:ext uri="{BB962C8B-B14F-4D97-AF65-F5344CB8AC3E}">
        <p14:creationId xmlns:p14="http://schemas.microsoft.com/office/powerpoint/2010/main" val="35228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34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кроссворда на тему «Основы безопасности жизнедеятельности»</a:t>
            </a:r>
            <a:endParaRPr lang="ru-RU" sz="3600" b="1" dirty="0"/>
          </a:p>
        </p:txBody>
      </p:sp>
      <p:pic>
        <p:nvPicPr>
          <p:cNvPr id="4098" name="Picture 2" descr="https://pp.userapi.com/c850528/v850528725/6694b/5Op0Wu6mE_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40" y="1447170"/>
            <a:ext cx="7258676" cy="54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7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«Конкурс капитанов»</a:t>
            </a:r>
            <a:br>
              <a:rPr lang="ru-RU" dirty="0"/>
            </a:b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ребуса</a:t>
            </a:r>
            <a:b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команды , без помощи команды решает предъявленный на экране ребус, и через 3 минуты называет отгаданное слово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t="51480" r="23111" b="24655"/>
          <a:stretch>
            <a:fillRect/>
          </a:stretch>
        </p:blipFill>
        <p:spPr bwMode="auto">
          <a:xfrm>
            <a:off x="285720" y="2357430"/>
            <a:ext cx="8640934" cy="297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4797" y="5589821"/>
            <a:ext cx="2895653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мухомор</a:t>
            </a:r>
          </a:p>
        </p:txBody>
      </p:sp>
    </p:spTree>
    <p:extLst>
      <p:ext uri="{BB962C8B-B14F-4D97-AF65-F5344CB8AC3E}">
        <p14:creationId xmlns:p14="http://schemas.microsoft.com/office/powerpoint/2010/main" val="41918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71480"/>
            <a:ext cx="7829576" cy="5357849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Экспертиза (работа жюри) заключительного этапа: 29.03.2023.</a:t>
            </a:r>
          </a:p>
          <a:p>
            <a:pPr algn="just"/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Подведение итогов и награждение победителя и призёров: 29.03.202.</a:t>
            </a:r>
          </a:p>
          <a:p>
            <a:pPr algn="just"/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публикуются на сайте организатора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10 дней после подведения итогов.</a:t>
            </a:r>
            <a:endParaRPr lang="ru-RU" sz="2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 участники игры, не позднее 10 рабочих дней после подведения итогов Мероприятия», получат документы </a:t>
            </a:r>
            <a:r>
              <a:rPr lang="ru-RU" sz="26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 участии.</a:t>
            </a:r>
            <a:endParaRPr lang="ru-RU" sz="2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endParaRPr lang="ru-RU" sz="2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32"/>
            <a:ext cx="8572560" cy="62151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b="1" dirty="0">
                <a:solidFill>
                  <a:srgbClr val="FF0000"/>
                </a:solidFill>
              </a:rPr>
              <a:t>Категория участников:</a:t>
            </a:r>
          </a:p>
          <a:p>
            <a:pPr marL="0" indent="0" algn="ctr">
              <a:buNone/>
            </a:pPr>
            <a:r>
              <a:rPr lang="ru-RU" dirty="0"/>
              <a:t>воспитанники 6-7 лет муниципальных дошкольных образовательных организаций города Екатеринбурга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300" b="1" dirty="0">
                <a:solidFill>
                  <a:srgbClr val="FF0000"/>
                </a:solidFill>
              </a:rPr>
              <a:t>Квота: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от одной дошкольной образовательной организации:</a:t>
            </a:r>
          </a:p>
          <a:p>
            <a:pPr marL="0" lvl="0" indent="0" algn="ctr">
              <a:buNone/>
            </a:pPr>
            <a:r>
              <a:rPr lang="ru-RU" sz="2800" dirty="0"/>
              <a:t>1 команда в составе 6  воспитанников 6-7 лет, в том числе одного капитана, и  одного педагога – руководителя команды</a:t>
            </a:r>
          </a:p>
          <a:p>
            <a:pPr marL="0" lvl="0" indent="0" algn="ctr">
              <a:buNone/>
            </a:pPr>
            <a:r>
              <a:rPr lang="ru-RU" sz="2800" dirty="0"/>
              <a:t>обязательны: наличие названия, эмблемы, отличительных знаков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64" y="1581901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ИНТЕЛЛЕКТУАЛЬНАЯ ИГРА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«Что? Где? Когда?»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1тф январь\что где когда\новый  баннер высокое разрешение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286380" y="785794"/>
            <a:ext cx="385762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Координатор мероприятия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МАУ ДО ГДТД и М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«Одаренность и технологии»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71480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Учредитель мероприятия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-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Организатор мероприятия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C89C95-158D-4D6A-A65D-FC0AD0F7E337}"/>
              </a:ext>
            </a:extLst>
          </p:cNvPr>
          <p:cNvSpPr/>
          <p:nvPr/>
        </p:nvSpPr>
        <p:spPr>
          <a:xfrm>
            <a:off x="6516216" y="3578337"/>
            <a:ext cx="1944216" cy="2226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D78DFF-82CE-40F6-BE6D-58A9FE215844}"/>
              </a:ext>
            </a:extLst>
          </p:cNvPr>
          <p:cNvSpPr/>
          <p:nvPr/>
        </p:nvSpPr>
        <p:spPr>
          <a:xfrm>
            <a:off x="178832" y="5166984"/>
            <a:ext cx="8786335" cy="16910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Удачи вам и вашим воспитанникам!</a:t>
            </a:r>
            <a:endParaRPr lang="ru-RU" sz="72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9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5020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  <a:tabLst>
                <a:tab pos="63055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Мероприятие проводится с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создания условий для интеллектуального развития воспитанников, реализации их личностного потенциала, социализации.</a:t>
            </a:r>
          </a:p>
          <a:p>
            <a:pPr indent="457200" algn="just">
              <a:tabLst>
                <a:tab pos="630555" algn="l"/>
              </a:tabLs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активизация познавательной, интеллектуальной и творческой инициативы дошкольников;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и поддержка одаренных детей в познавательных областях, соответствующих тематике Мероприятия;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распространение эффективных педагогических практик организации результативной познавательной деятельности дошкольников.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52928" cy="583264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Сроки проведения Мероприятия: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>Мероприятие проводится в два этапа:</a:t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Отборочный этап </a:t>
            </a:r>
            <a:r>
              <a:rPr lang="ru-RU" dirty="0"/>
              <a:t>(заочный):</a:t>
            </a:r>
            <a:br>
              <a:rPr lang="ru-RU" dirty="0"/>
            </a:br>
            <a:r>
              <a:rPr lang="ru-RU" dirty="0"/>
              <a:t> 20.02.23 -17.03.2023</a:t>
            </a:r>
            <a:br>
              <a:rPr lang="ru-RU" dirty="0"/>
            </a:br>
            <a:r>
              <a:rPr lang="ru-RU" dirty="0"/>
              <a:t>(с 20 февраля по 17 марта 2023 г.)</a:t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Заключительный этап</a:t>
            </a:r>
            <a:r>
              <a:rPr lang="ru-RU" dirty="0"/>
              <a:t>: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/>
              <a:t>игра «Что? Где? Когда?»</a:t>
            </a:r>
            <a:br>
              <a:rPr lang="ru-RU" dirty="0"/>
            </a:br>
            <a:r>
              <a:rPr lang="ru-RU" dirty="0"/>
              <a:t> </a:t>
            </a:r>
            <a:r>
              <a:rPr lang="ru-RU" sz="5300" b="1" dirty="0">
                <a:solidFill>
                  <a:srgbClr val="FF0000"/>
                </a:solidFill>
              </a:rPr>
              <a:t>29 марта 2023 года</a:t>
            </a:r>
            <a:br>
              <a:rPr lang="ru-RU" sz="5300" b="1" dirty="0">
                <a:solidFill>
                  <a:srgbClr val="FF0000"/>
                </a:solidFill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35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подачи заявки на участие: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30.01.2023 - 10.02.2023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30 января по 10 февраля)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проконтролировать, дошла заявка или нет по телефону 218-35-08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Отборочный этап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(заочный): 20.02.23 -17.03.2023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20  февраля по 17 марта)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приема выполненных заданий: 20.02.23-03.03.2023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20  февраля по 03 марта)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(работа жюри) отборочного этапа: 06.03.23-17.03.2023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6  марта по 17 марта)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53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«Мир такой прекрасный, но не безопасный»</a:t>
            </a:r>
            <a:br>
              <a:rPr lang="ru-RU" sz="3100" dirty="0"/>
            </a:br>
            <a:r>
              <a:rPr lang="ru-RU" dirty="0"/>
              <a:t>Примерные темы заданий:</a:t>
            </a:r>
            <a:br>
              <a:rPr lang="ru-RU" dirty="0"/>
            </a:br>
            <a:r>
              <a:rPr lang="ru-RU" dirty="0"/>
              <a:t>правила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91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дома (работающие электробытовые приборы, спички и зажигалки, взрывоопасные предметы, химические вещества);</a:t>
            </a:r>
          </a:p>
          <a:p>
            <a:r>
              <a:rPr lang="ru-RU" dirty="0"/>
              <a:t>на улице (преступники и хулиганы),</a:t>
            </a:r>
          </a:p>
          <a:p>
            <a:r>
              <a:rPr lang="ru-RU" dirty="0"/>
              <a:t>на дороге (стремительный поток транспорта),</a:t>
            </a:r>
          </a:p>
          <a:p>
            <a:r>
              <a:rPr lang="ru-RU" dirty="0"/>
              <a:t> за городом, на отдыхе  (в лесу, в горах, на водоемах),</a:t>
            </a:r>
          </a:p>
          <a:p>
            <a:r>
              <a:rPr lang="ru-RU" dirty="0"/>
              <a:t>в местах большого скопления людей (торговые центры, массовые гуляния). </a:t>
            </a:r>
          </a:p>
        </p:txBody>
      </p:sp>
    </p:spTree>
    <p:extLst>
      <p:ext uri="{BB962C8B-B14F-4D97-AF65-F5344CB8AC3E}">
        <p14:creationId xmlns:p14="http://schemas.microsoft.com/office/powerpoint/2010/main" val="109417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063" y="8436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Отборочный этап проводится по направлению «Чрезвычайные ситуации в жизни ребенка».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819" y="19888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с 20 февраля по 17  марта</a:t>
            </a:r>
          </a:p>
          <a:p>
            <a:pPr marL="0" indent="0" algn="ctr">
              <a:buNone/>
            </a:pPr>
            <a:r>
              <a:rPr lang="ru-RU" dirty="0"/>
              <a:t>Команды-участники под руководством педагога – руководителя создают видеоролик на тему «Чрезвычайная ситуация в жизни ребенка и путь ее решения»</a:t>
            </a:r>
          </a:p>
          <a:p>
            <a:pPr marL="0" indent="0" algn="ctr">
              <a:buNone/>
            </a:pPr>
            <a:r>
              <a:rPr lang="ru-RU" dirty="0"/>
              <a:t>Сроки приема выполненных заданий: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с 20  февраля по 03 марта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5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Требования к содержанию:</a:t>
            </a:r>
          </a:p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актуальность, полнота раскрытия темы;</a:t>
            </a:r>
          </a:p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обоснование проблемы; </a:t>
            </a:r>
          </a:p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оригинальность, нестандартность, творческий подход;</a:t>
            </a:r>
          </a:p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практическая значимость.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Требования к оформлению:</a:t>
            </a:r>
          </a:p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конкурсные материалы (видеоролик) в формате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avi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.; </a:t>
            </a:r>
          </a:p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звук в форматах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MP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3,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WAV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продолжительность видеоролика – не более 5 минут;</a:t>
            </a:r>
          </a:p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размер файла не более 150 Мб;</a:t>
            </a:r>
          </a:p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допустимо использование фотоматериалов;</a:t>
            </a:r>
          </a:p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первом кадре должно быть название Мероприятия, наименование образовательной организации, название команды, ФИО и должность педагога; </a:t>
            </a:r>
          </a:p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выполненные задания направляются на электронную почту Организатора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mdou326@rambler.ru ,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mdou326@eduekb.ru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формате указания активной ссылки </a:t>
            </a:r>
          </a:p>
          <a:p>
            <a:pPr lvl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Требования к названию файлов:</a:t>
            </a:r>
          </a:p>
          <a:p>
            <a:pPr>
              <a:spcBef>
                <a:spcPts val="0"/>
              </a:spcBef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Имя файла: Название Мероприятия_№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ОО_Название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команды</a:t>
            </a:r>
          </a:p>
          <a:p>
            <a:pPr>
              <a:spcBef>
                <a:spcPts val="0"/>
              </a:spcBef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Пример: ЧтоГдеКогда_№123_Маленькие граждане</a:t>
            </a:r>
          </a:p>
        </p:txBody>
      </p:sp>
    </p:spTree>
    <p:extLst>
      <p:ext uri="{BB962C8B-B14F-4D97-AF65-F5344CB8AC3E}">
        <p14:creationId xmlns:p14="http://schemas.microsoft.com/office/powerpoint/2010/main" val="203367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3212976"/>
            <a:ext cx="8712968" cy="85010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по направлению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безопасности жизнедеятельности»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«Что? Где? Когда?»,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326.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29.03.2023 г.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80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19804</TotalTime>
  <Words>605</Words>
  <Application>Microsoft Office PowerPoint</Application>
  <PresentationFormat>Экран (4:3)</PresentationFormat>
  <Paragraphs>94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            Сроки проведения Мероприятия: Мероприятие проводится в два этапа: Отборочный этап (заочный):  20.02.23 -17.03.2023 (с 20 февраля по 17 марта 2023 г.) Заключительный этап: игра «Что? Где? Когда?»  29 марта 2023 года              </vt:lpstr>
      <vt:lpstr>               Сроки подачи заявки на участие: 30.01.2023 - 10.02.2023 (с 30 января по 10 февраля) проконтролировать, дошла заявка или нет по телефону 218-35-08 Отборочный этап  (заочный): 20.02.23 -17.03.2023 (с 20  февраля по 17 марта) Сроки приема выполненных заданий: 20.02.23-03.03.2023 (с 20  февраля по 03 марта) Экспертиза (работа жюри) отборочного этапа: 06.03.23-17.03.2023  (с 6  марта по 17 марта)              </vt:lpstr>
      <vt:lpstr>«Мир такой прекрасный, но не безопасный» Примерные темы заданий: правила безопасности</vt:lpstr>
      <vt:lpstr>Отборочный этап проводится по направлению «Чрезвычайные ситуации в жизни ребенка». </vt:lpstr>
      <vt:lpstr>Презентация PowerPoint</vt:lpstr>
      <vt:lpstr>Заключительный этап  проводится по направлению  «Основы безопасности жизнедеятельности» ИГРА «Что? Где? Когда?»,  на базе МАДОУ № 326.  29.03.2023 г.     </vt:lpstr>
      <vt:lpstr>Участникам заключительного этапа предлагается выполнить 6 заданий по направлению «Основы безопасности жизнедеятельности»  </vt:lpstr>
      <vt:lpstr>Презентация PowerPoint</vt:lpstr>
      <vt:lpstr>Презентация PowerPoint</vt:lpstr>
      <vt:lpstr>вопросы на тему «Основы безопасности жизнедеятельности» </vt:lpstr>
      <vt:lpstr>Задание: соедини картинки правильно и сформулируй правило </vt:lpstr>
      <vt:lpstr>Презентация PowerPoint</vt:lpstr>
      <vt:lpstr>ЧЕРНЫЙ ЯЩИК  (называние предмета, имеющего отношение к тематике Мероприятия - «Основы безопасности жизнедеятельности»), например:</vt:lpstr>
      <vt:lpstr>решение кроссворда на тему «Основы безопасности жизнедеятельности»</vt:lpstr>
      <vt:lpstr>«Конкурс капитанов» Пример ребуса Капитан команды , без помощи команды решает предъявленный на экране ребус, и через 3 минуты называет отгаданное слово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167</cp:revision>
  <cp:lastPrinted>2018-12-14T10:30:04Z</cp:lastPrinted>
  <dcterms:created xsi:type="dcterms:W3CDTF">2016-01-29T05:04:51Z</dcterms:created>
  <dcterms:modified xsi:type="dcterms:W3CDTF">2023-01-23T10:34:19Z</dcterms:modified>
</cp:coreProperties>
</file>