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7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D5877-9282-44A2-9611-A8E10DFD40B1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88E1-8C2D-466C-9B59-9EC0E6F0D66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D5877-9282-44A2-9611-A8E10DFD40B1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88E1-8C2D-466C-9B59-9EC0E6F0D6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D5877-9282-44A2-9611-A8E10DFD40B1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88E1-8C2D-466C-9B59-9EC0E6F0D6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D5877-9282-44A2-9611-A8E10DFD40B1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88E1-8C2D-466C-9B59-9EC0E6F0D6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D5877-9282-44A2-9611-A8E10DFD40B1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88E1-8C2D-466C-9B59-9EC0E6F0D66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D5877-9282-44A2-9611-A8E10DFD40B1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88E1-8C2D-466C-9B59-9EC0E6F0D6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D5877-9282-44A2-9611-A8E10DFD40B1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88E1-8C2D-466C-9B59-9EC0E6F0D6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D5877-9282-44A2-9611-A8E10DFD40B1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88E1-8C2D-466C-9B59-9EC0E6F0D6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D5877-9282-44A2-9611-A8E10DFD40B1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88E1-8C2D-466C-9B59-9EC0E6F0D6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D5877-9282-44A2-9611-A8E10DFD40B1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88E1-8C2D-466C-9B59-9EC0E6F0D6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D5877-9282-44A2-9611-A8E10DFD40B1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EC488E1-8C2D-466C-9B59-9EC0E6F0D66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DD5877-9282-44A2-9611-A8E10DFD40B1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C488E1-8C2D-466C-9B59-9EC0E6F0D66C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00043"/>
            <a:ext cx="7772400" cy="928693"/>
          </a:xfrm>
        </p:spPr>
        <p:txBody>
          <a:bodyPr/>
          <a:lstStyle/>
          <a:p>
            <a:r>
              <a:rPr lang="ru-RU" dirty="0" smtClean="0"/>
              <a:t>Моя любимая книга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1214422"/>
            <a:ext cx="6400800" cy="857256"/>
          </a:xfrm>
        </p:spPr>
        <p:txBody>
          <a:bodyPr/>
          <a:lstStyle/>
          <a:p>
            <a:r>
              <a:rPr lang="ru-RU" dirty="0" smtClean="0"/>
              <a:t>Кошка мохнатая ножка</a:t>
            </a:r>
            <a:endParaRPr lang="ru-RU" dirty="0"/>
          </a:p>
        </p:txBody>
      </p:sp>
      <p:pic>
        <p:nvPicPr>
          <p:cNvPr id="6" name="Рисунок 5" descr="IMG_20210405_2205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000240"/>
            <a:ext cx="7786742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928670"/>
            <a:ext cx="562307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 нравится эта книжка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потому что в ней говориться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 приключениях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кошки которая потерялась.</a:t>
            </a:r>
          </a:p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1" name="Picture 3" descr="C:\Users\Натушка\Desktop\IMG_20210405_220606666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760" y="928671"/>
            <a:ext cx="6500826" cy="424731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Мне нравится эта книжка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потому что в ней говориться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о приключениях</a:t>
            </a:r>
          </a:p>
          <a:p>
            <a:pPr algn="ctr">
              <a:lnSpc>
                <a:spcPct val="150000"/>
              </a:lnSpc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кошки которая потерялась.</a:t>
            </a:r>
          </a:p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ушка\Desktop\вокза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1214422"/>
            <a:ext cx="835613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Кошке приходилось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все время путешествовать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Хотя она всего боялась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тушка\Desktop\дет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4071942"/>
            <a:ext cx="871834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Однажды кошке повезло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Она нашла друзей.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тушка\Desktop\до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922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15745" y="2967335"/>
            <a:ext cx="47542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обрела дом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ей хорошо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Натушка\Desktop\лестниц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1285860"/>
            <a:ext cx="833003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Моя книжка небольшая</a:t>
            </a:r>
            <a:r>
              <a:rPr lang="en-US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r>
              <a:rPr lang="ru-RU" sz="40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 очень красивая.</a:t>
            </a:r>
          </a:p>
          <a:p>
            <a:pPr algn="ctr"/>
            <a:r>
              <a:rPr lang="ru-RU" sz="40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ней много разноцветных</a:t>
            </a:r>
          </a:p>
          <a:p>
            <a:pPr algn="ctr"/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картинок. </a:t>
            </a:r>
          </a:p>
          <a:p>
            <a:pPr algn="ctr"/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нее твердый переплет</a:t>
            </a:r>
            <a:r>
              <a:rPr lang="en-US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r>
              <a:rPr lang="ru-RU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листы мягкие.</a:t>
            </a:r>
            <a:endParaRPr lang="ru-RU" sz="40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атушка\Desktop\черный ко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857232"/>
            <a:ext cx="67455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Моя книга учит добру и любви!</a:t>
            </a:r>
            <a:endParaRPr lang="ru-RU" sz="54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1714488"/>
            <a:ext cx="56793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Советую всем ее прочитать.</a:t>
            </a:r>
            <a:endParaRPr lang="ru-RU" sz="32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</TotalTime>
  <Words>103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Моя любимая книга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любимая книга</dc:title>
  <dc:creator>Натушка</dc:creator>
  <cp:lastModifiedBy>Натушка</cp:lastModifiedBy>
  <cp:revision>19</cp:revision>
  <dcterms:created xsi:type="dcterms:W3CDTF">2021-04-17T07:05:57Z</dcterms:created>
  <dcterms:modified xsi:type="dcterms:W3CDTF">2021-04-17T08:21:56Z</dcterms:modified>
</cp:coreProperties>
</file>