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22" r:id="rId1"/>
  </p:sldMasterIdLst>
  <p:notesMasterIdLst>
    <p:notesMasterId r:id="rId17"/>
  </p:notesMasterIdLst>
  <p:sldIdLst>
    <p:sldId id="256" r:id="rId2"/>
    <p:sldId id="266" r:id="rId3"/>
    <p:sldId id="257" r:id="rId4"/>
    <p:sldId id="261" r:id="rId5"/>
    <p:sldId id="269" r:id="rId6"/>
    <p:sldId id="258" r:id="rId7"/>
    <p:sldId id="263" r:id="rId8"/>
    <p:sldId id="264" r:id="rId9"/>
    <p:sldId id="265" r:id="rId10"/>
    <p:sldId id="268" r:id="rId11"/>
    <p:sldId id="270" r:id="rId12"/>
    <p:sldId id="260" r:id="rId13"/>
    <p:sldId id="272" r:id="rId14"/>
    <p:sldId id="267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864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6DC3D-C717-495C-B489-C044A339A55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499FF3A9-E8D3-4DE5-A94B-B915F26EF336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2FEF5B57-05CA-4327-9BAA-B8D9379CD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A9-E8D3-4DE5-A94B-B915F26EF336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F5B57-05CA-4327-9BAA-B8D9379CD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A9-E8D3-4DE5-A94B-B915F26EF336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F5B57-05CA-4327-9BAA-B8D9379CD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99FF3A9-E8D3-4DE5-A94B-B915F26EF336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EF5B57-05CA-4327-9BAA-B8D9379CD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499FF3A9-E8D3-4DE5-A94B-B915F26EF336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2FEF5B57-05CA-4327-9BAA-B8D9379CD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A9-E8D3-4DE5-A94B-B915F26EF336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F5B57-05CA-4327-9BAA-B8D9379CD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A9-E8D3-4DE5-A94B-B915F26EF336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F5B57-05CA-4327-9BAA-B8D9379CD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99FF3A9-E8D3-4DE5-A94B-B915F26EF336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EF5B57-05CA-4327-9BAA-B8D9379CD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A9-E8D3-4DE5-A94B-B915F26EF336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F5B57-05CA-4327-9BAA-B8D9379CD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99FF3A9-E8D3-4DE5-A94B-B915F26EF336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EF5B57-05CA-4327-9BAA-B8D9379CD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99FF3A9-E8D3-4DE5-A94B-B915F26EF336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EF5B57-05CA-4327-9BAA-B8D9379CD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99FF3A9-E8D3-4DE5-A94B-B915F26EF336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FEF5B57-05CA-4327-9BAA-B8D9379CD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2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hyperlink" Target="https://vk.com/feed?section=search&amp;q=%23%D0%A7%D0%BA%D0%B0%D0%BB%D0%BE%D0%B2%D1%81%D0%BA%D0%B8%D0%B9%D0%9F%D0%BE%D0%B1%D0%B5%D0%B4%D0%B0" TargetMode="External"/><Relationship Id="rId7" Type="http://schemas.openxmlformats.org/officeDocument/2006/relationships/image" Target="../media/image18.jpeg"/><Relationship Id="rId2" Type="http://schemas.openxmlformats.org/officeDocument/2006/relationships/hyperlink" Target="https://vk.com/feed?section=search&amp;q=%23%D0%97%D0%B2%D0%B5%D0%B7%D0%B4%D1%8B%D0%9F%D0%BE%D0%B1%D0%B5%D0%B4%D1%8B%D0%92%D0%9E%D0%9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hyperlink" Target="https://vk.com/feed?section=search&amp;q=%23%D0%A8%D0%BA%D0%BE%D0%BB%D1%8C%D0%BD%D1%8B%D0%B5%D0%BC%D1%83%D0%B7%D0%B5%D0%B8%D0%A0%D0%BE%D1%81%D1%81%D0%B8%D0%B8" TargetMode="Externa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«Мы – наследники Победы!»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524000"/>
            <a:ext cx="10394707" cy="38505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 326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Педагоги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Гаязова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Ольга Геннадьевна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музыкальный руководитель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Токманцева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Викторовна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воспитатель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7" name="Picture 1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89786" y="342220"/>
            <a:ext cx="2514600" cy="1819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15" y="188687"/>
            <a:ext cx="8708572" cy="52251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"Через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года, через века - помните...."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фильма о ветеранах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7" name="Picture 3" descr="C:\Users\МАДОУ326\Desktop\победа 1\Af1uCINYgpM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6786" y="757465"/>
            <a:ext cx="2740479" cy="2740479"/>
          </a:xfrm>
          <a:prstGeom prst="rect">
            <a:avLst/>
          </a:prstGeom>
          <a:noFill/>
        </p:spPr>
      </p:pic>
      <p:pic>
        <p:nvPicPr>
          <p:cNvPr id="36866" name="Picture 2" descr="C:\Users\МАДОУ326\Desktop\победа 1\1ZBTCAXP-A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688" y="729345"/>
            <a:ext cx="2971798" cy="2971798"/>
          </a:xfrm>
          <a:prstGeom prst="rect">
            <a:avLst/>
          </a:prstGeom>
          <a:noFill/>
        </p:spPr>
      </p:pic>
      <p:pic>
        <p:nvPicPr>
          <p:cNvPr id="36868" name="Picture 4" descr="C:\Users\МАДОУ326\Desktop\победа 1\fDYkefSgFE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6341" y="3973285"/>
            <a:ext cx="2481944" cy="2481944"/>
          </a:xfrm>
          <a:prstGeom prst="rect">
            <a:avLst/>
          </a:prstGeom>
          <a:noFill/>
        </p:spPr>
      </p:pic>
      <p:pic>
        <p:nvPicPr>
          <p:cNvPr id="36869" name="Picture 5" descr="C:\Users\МАДОУ326\Desktop\победа 1\qbEPofVCRn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84343" y="965199"/>
            <a:ext cx="2779485" cy="2779485"/>
          </a:xfrm>
          <a:prstGeom prst="rect">
            <a:avLst/>
          </a:prstGeom>
          <a:noFill/>
        </p:spPr>
      </p:pic>
      <p:pic>
        <p:nvPicPr>
          <p:cNvPr id="36870" name="Picture 6" descr="C:\Users\МАДОУ326\Desktop\победа 1\Nr8hBvLrxh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4060" y="3686630"/>
            <a:ext cx="2670628" cy="2670628"/>
          </a:xfrm>
          <a:prstGeom prst="rect">
            <a:avLst/>
          </a:prstGeom>
          <a:noFill/>
        </p:spPr>
      </p:pic>
      <p:pic>
        <p:nvPicPr>
          <p:cNvPr id="36871" name="Picture 7" descr="C:\Users\МАДОУ326\Desktop\победа 1\Wb-4qfmQAX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2229" y="3839029"/>
            <a:ext cx="2917371" cy="2532743"/>
          </a:xfrm>
          <a:prstGeom prst="rect">
            <a:avLst/>
          </a:prstGeom>
          <a:noFill/>
        </p:spPr>
      </p:pic>
      <p:pic>
        <p:nvPicPr>
          <p:cNvPr id="36873" name="Picture 9" descr="C:\Users\МАДОУ326\Desktop\победа 1\t_d5jw4BqB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93146" y="1139372"/>
            <a:ext cx="2815770" cy="2815770"/>
          </a:xfrm>
          <a:prstGeom prst="rect">
            <a:avLst/>
          </a:prstGeom>
          <a:noFill/>
        </p:spPr>
      </p:pic>
      <p:pic>
        <p:nvPicPr>
          <p:cNvPr id="36874" name="Picture 10" descr="C:\Users\МАДОУ326\Desktop\победа 1\P56868rT2QU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940802" y="3831772"/>
            <a:ext cx="2757714" cy="2757714"/>
          </a:xfrm>
          <a:prstGeom prst="rect">
            <a:avLst/>
          </a:prstGeom>
          <a:noFill/>
        </p:spPr>
      </p:pic>
      <p:pic>
        <p:nvPicPr>
          <p:cNvPr id="36875" name="Picture 11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316162" y="0"/>
            <a:ext cx="1493024" cy="91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114" y="232229"/>
            <a:ext cx="10458569" cy="58057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Наши занятия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4" descr="C:\Users\МАДОУ326\Desktop\победа 1\D7xQI9fLo5k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8735" y="742950"/>
            <a:ext cx="3102580" cy="2326935"/>
          </a:xfrm>
          <a:prstGeom prst="rect">
            <a:avLst/>
          </a:prstGeom>
          <a:noFill/>
        </p:spPr>
      </p:pic>
      <p:pic>
        <p:nvPicPr>
          <p:cNvPr id="35842" name="Picture 2" descr="C:\Users\МАДОУ326\Desktop\победа 1\2JQizEgqFs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886" y="1052286"/>
            <a:ext cx="3193143" cy="2394857"/>
          </a:xfrm>
          <a:prstGeom prst="rect">
            <a:avLst/>
          </a:prstGeom>
          <a:noFill/>
        </p:spPr>
      </p:pic>
      <p:pic>
        <p:nvPicPr>
          <p:cNvPr id="35843" name="Picture 3" descr="C:\Users\МАДОУ326\Desktop\победа 1\ajZQyjyEb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10286" y="1444171"/>
            <a:ext cx="3701143" cy="2483662"/>
          </a:xfrm>
          <a:prstGeom prst="rect">
            <a:avLst/>
          </a:prstGeom>
          <a:noFill/>
        </p:spPr>
      </p:pic>
      <p:pic>
        <p:nvPicPr>
          <p:cNvPr id="35845" name="Picture 5" descr="C:\Users\МАДОУ326\Desktop\победа 1\pV5JWdHPyl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00570" y="4245431"/>
            <a:ext cx="3018971" cy="2264228"/>
          </a:xfrm>
          <a:prstGeom prst="rect">
            <a:avLst/>
          </a:prstGeom>
          <a:noFill/>
        </p:spPr>
      </p:pic>
      <p:pic>
        <p:nvPicPr>
          <p:cNvPr id="35846" name="Picture 6" descr="C:\Users\МАДОУ326\Desktop\победа 1\Yo045ZI6ifw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9200" y="3646715"/>
            <a:ext cx="3439885" cy="2579914"/>
          </a:xfrm>
          <a:prstGeom prst="rect">
            <a:avLst/>
          </a:prstGeom>
          <a:noFill/>
        </p:spPr>
      </p:pic>
      <p:pic>
        <p:nvPicPr>
          <p:cNvPr id="35847" name="Picture 7" descr="C:\Users\МАДОУ326\Desktop\победа 1\TrknSSqXRi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83680" y="3251199"/>
            <a:ext cx="2310493" cy="3080657"/>
          </a:xfrm>
          <a:prstGeom prst="rect">
            <a:avLst/>
          </a:prstGeom>
          <a:noFill/>
        </p:spPr>
      </p:pic>
      <p:pic>
        <p:nvPicPr>
          <p:cNvPr id="35848" name="Picture 8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24276" y="0"/>
            <a:ext cx="1493024" cy="10801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"/>
            <a:ext cx="10396882" cy="304799"/>
          </a:xfrm>
        </p:spPr>
        <p:txBody>
          <a:bodyPr>
            <a:normAutofit fontScale="90000"/>
          </a:bodyPr>
          <a:lstStyle/>
          <a:p>
            <a:endParaRPr lang="ru-RU" sz="2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406400"/>
            <a:ext cx="10394707" cy="528320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Чувство патриотизма так многогранно по своему содержанию, что не может быть определено несколькими словами. Это и любовь к родным местам, и гордость за свой народ, знание его истории и ощущение своей неразрывности, совсем окружающим, и желание сохранять и приумножать богатства своей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страны.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Патриотизм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проявляется не только в сложных тяжелых жизненных ситуациях, но и в каждодневной трудовой и духовной жизни народа.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Однако, если это чувство столь сложно, то правомерно говорить о нем применительно к детям дошкольного возраста? Внимательное наблюдение за детьми, изучение их возрастных особенностей, интересов позволяет сделать вывод, что старший дошкольник обладает большим количеством знаний, а его интересы связаны часто не только с настоящим, но и с будущим. В разговорах детей, их вопросах можно услышать суждения о добре и зле, о несправедливости. Всё это говорит о том, что воспитание патриотических чувств можно и нужно начинать с дошкольного возраста.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Крылатая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фраза: «Все начинается с детства»- Как нельзя больше относиться к данному вопросу. Задумаюсь об истоках патриотических чувств, мы всегда обращаемся к впечатлениям детства: это и дерево под окном, и родные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напевы.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Таким образом, нравственно-патриотическое воспитание детей является одной из основных задач дошкольного образовательного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учреждения.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Поскольку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музыка способна воздействовать на чувства, настроения ребенка, постольку она способна преобразовывать его нравственный и духовный мир. Поэтому без музыки невозможно нравственно-патриотическое воспитание.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02880" y="0"/>
            <a:ext cx="1091791" cy="789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217715"/>
            <a:ext cx="10396882" cy="6821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результате работы над проектом: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769257"/>
            <a:ext cx="10394707" cy="4605328"/>
          </a:xfrm>
        </p:spPr>
        <p:txBody>
          <a:bodyPr>
            <a:normAutofit fontScale="32500" lnSpcReduction="20000"/>
          </a:bodyPr>
          <a:lstStyle/>
          <a:p>
            <a:pPr lvl="1">
              <a:buNone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Научились ориентироваться в истории нашей страны;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Испытывали  чувство сострадания;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Сформировались понятия о ветеранах, обороне, захватчиках, фашистах, фашистской Германии;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Сформировалось чувство гордости за свой народ и его боевые заслуги, уважение к защитникам Отечества, ветеранам Великой Отечественной войны.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Провели музыкальное тематическое  занятие  для детей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«Славный праздник – День Победы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!»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Родители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Ознакомились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 рекомендациями «Расскажем детям о Великой Отечественной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войне»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Изготовили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совместно с детьми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поделки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Подобрали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материал для видео 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презентации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8915" name="Picture 3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84900" y="269650"/>
            <a:ext cx="1513085" cy="1094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114" y="261256"/>
            <a:ext cx="10908511" cy="82731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Итоги проекта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МАДОУ326\Desktop\победа 1\-fTgLsgSTE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344" y="4223657"/>
            <a:ext cx="4209143" cy="238034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16000" y="1028343"/>
            <a:ext cx="10058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Реализация данного проекта оказала благотворное влияние на всех её участников.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результате работы над проектом повысился уровень осведомлённости старших дошкольников и их родителей об истории человечества через знакомство с легендарным прошлым России в период Великой Отечественной войны.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получили углубленные знания о её защитниках. У детей сформировались такие понятия, как ветераны, оборона, захватчики, фашисты, фашистская Германия.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Знакомство с историей ВОВ способствовало формированию у дошкольников чувства гордости за свой народ и его боевые заслуги, уважение к защитникам Отечества, ветеранам Великой Отечественной войны.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стали добрее, внимательнее, отзывчивее и более любознательными. У них появилось осознанное желание внести свой вклад в жизнь страны.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028" name="Picture 4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34535" y="197078"/>
            <a:ext cx="1613394" cy="1051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C:\Users\МАДОУ326\Desktop\победа 1\image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229" y="275771"/>
            <a:ext cx="11393713" cy="63572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028" y="656771"/>
            <a:ext cx="10603711" cy="446315"/>
          </a:xfrm>
        </p:spPr>
        <p:txBody>
          <a:bodyPr>
            <a:normAutofit fontScale="90000"/>
          </a:bodyPr>
          <a:lstStyle/>
          <a:p>
            <a:endParaRPr lang="ru-RU" alt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68960" y="1204686"/>
            <a:ext cx="10511790" cy="4169319"/>
          </a:xfrm>
        </p:spPr>
        <p:txBody>
          <a:bodyPr>
            <a:normAutofit fontScale="87500" lnSpcReduction="10000"/>
          </a:bodyPr>
          <a:lstStyle/>
          <a:p>
            <a:pPr marL="0" indent="0">
              <a:buNone/>
            </a:pPr>
            <a:r>
              <a:rPr lang="ru-RU" altLang="en-US" sz="25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altLang="en-US" sz="2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en-US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en-US" sz="25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altLang="en-US" sz="2500" dirty="0" smtClean="0">
                <a:latin typeface="Times New Roman" pitchFamily="18" charset="0"/>
                <a:cs typeface="Times New Roman" pitchFamily="18" charset="0"/>
              </a:rPr>
              <a:t>у детей гражданской позиции, патриотических  чувств и любви к родине через различные виды деятельности.</a:t>
            </a:r>
            <a:endParaRPr lang="ru-RU" altLang="en-US" sz="2500" dirty="0" smtClean="0">
              <a:latin typeface="Times New Roman" pitchFamily="18" charset="0"/>
              <a:ea typeface="+mj-ea"/>
              <a:cs typeface="Times New Roman" pitchFamily="18" charset="0"/>
              <a:sym typeface="+mn-ea"/>
            </a:endParaRPr>
          </a:p>
          <a:p>
            <a:pPr marL="0" indent="0">
              <a:buNone/>
            </a:pPr>
            <a:r>
              <a:rPr lang="ru-RU" altLang="en-US" sz="2500" b="1" dirty="0" smtClean="0"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Задачи</a:t>
            </a:r>
            <a:r>
              <a:rPr lang="ru-RU" altLang="en-US" sz="2500" b="1" dirty="0"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:</a:t>
            </a:r>
          </a:p>
          <a:p>
            <a:pPr marL="0" indent="0">
              <a:buNone/>
            </a:pPr>
            <a:r>
              <a:rPr lang="ru-RU" altLang="en-US" sz="2500" dirty="0"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1. </a:t>
            </a:r>
            <a:r>
              <a:rPr lang="ru-RU" altLang="en-US" sz="2500" dirty="0" smtClean="0"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Ф</a:t>
            </a:r>
            <a:r>
              <a:rPr lang="ru-RU" altLang="en-US" sz="2500" dirty="0" smtClean="0"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ормировать </a:t>
            </a:r>
            <a:r>
              <a:rPr lang="ru-RU" altLang="en-US" sz="2500" dirty="0"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и </a:t>
            </a:r>
            <a:r>
              <a:rPr lang="ru-RU" altLang="en-US" sz="2500" dirty="0" smtClean="0"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обогащать </a:t>
            </a:r>
            <a:r>
              <a:rPr lang="ru-RU" altLang="en-US" sz="2500" dirty="0"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духовный мир детей через ознакомление с художественной литературой, средствами музыкального и художественно-эстетического воспитания.</a:t>
            </a:r>
          </a:p>
          <a:p>
            <a:pPr marL="0" indent="0">
              <a:buNone/>
            </a:pPr>
            <a:r>
              <a:rPr lang="ru-RU" altLang="en-US" sz="2500" dirty="0"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2. Способствовать развитию речи, эмоциональному воспроизведению через чтение стихотворений, рассказов о Великой Отечественной войне</a:t>
            </a:r>
            <a:r>
              <a:rPr lang="ru-RU" altLang="en-US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; развивать познавательную активность, мышление, воображение, коммуникативные навыки.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3. Воспитывать гражданско-патриотические чувства к Родине, ветеранам войны; уважение и чувство благодарности ко всем, кто защищает нашу Родину.</a:t>
            </a:r>
          </a:p>
        </p:txBody>
      </p:sp>
      <p:pic>
        <p:nvPicPr>
          <p:cNvPr id="13313" name="Picture 1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09684" y="1"/>
            <a:ext cx="2367273" cy="1480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74172"/>
            <a:ext cx="10396882" cy="1175657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Актуальность проекта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654629"/>
            <a:ext cx="10394707" cy="37199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Патриотическое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воспитание дошкольников – актуальная проблема в условиях современной России.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Изменилась не только жизнь, но и мы сами. Современные дети разделены во времени с непосредственными участниками Отечественной войны уже несколькими поколениями.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Каждое следующее поколение знает о Великой Отечественной войне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все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меньше и меньше.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Уже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дошкольном возрасте у детей необходимо формировать знания о том, в какой стране они живут, чем она отличается от других стран, как боролась с врагами во имя мира на нашей земле, во имя безоблачного детства маленьких граждан. Поэтому мы вместе с детьми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решили поучаствовать в проекте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«Мы – наследники Великой Победы».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5" name="Picture 1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77828" y="240621"/>
            <a:ext cx="2142671" cy="13414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217714"/>
            <a:ext cx="10396882" cy="464457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Этапы реализации проекта :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638629"/>
            <a:ext cx="10156371" cy="5733142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sz="4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1 этап- подготовительный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Постановка и определение целей и задач проекта.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Подбор литературы по теме, буклетов и открыток.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Подбор пословиц и поговорок о мужестве и стойкости воинов.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Подбор иллюстраций, фотографий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военную тематику, текстов художественных произведений и стихотворений.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Привлечение родителей к оформлению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стенгазеты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, подбору материала к созданию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презентаций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кино и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мультфильмов.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Подбор информации для родительского уголка ко Дню Победы.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Консультация для родителей.</a:t>
            </a:r>
          </a:p>
          <a:p>
            <a:pPr marL="0" indent="0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этап-основной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еализация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в образовательной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этап-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итоговый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Подведение результатов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Литературная композиция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Победы»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проекта « 9 мая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Праздник  «День Победы»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4300" y="0"/>
            <a:ext cx="2514600" cy="1819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87" y="174171"/>
            <a:ext cx="6313714" cy="69668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проектной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деятельности. 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Наше творчество.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C:\Users\МАДОУ326\Desktop\победа 1\BjDSgy8PEFU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172" y="1047749"/>
            <a:ext cx="2463408" cy="3311525"/>
          </a:xfrm>
          <a:prstGeom prst="rect">
            <a:avLst/>
          </a:prstGeom>
          <a:noFill/>
        </p:spPr>
      </p:pic>
      <p:pic>
        <p:nvPicPr>
          <p:cNvPr id="34819" name="Picture 3" descr="C:\Users\МАДОУ326\Desktop\победа 1\OwN44qbXVU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2401" y="1278618"/>
            <a:ext cx="4621689" cy="1740354"/>
          </a:xfrm>
          <a:prstGeom prst="rect">
            <a:avLst/>
          </a:prstGeom>
          <a:noFill/>
        </p:spPr>
      </p:pic>
      <p:pic>
        <p:nvPicPr>
          <p:cNvPr id="34820" name="Picture 4" descr="C:\Users\МАДОУ326\Desktop\победа 1\Wb0Gu7CcIp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04516" y="3115129"/>
            <a:ext cx="2651760" cy="3314700"/>
          </a:xfrm>
          <a:prstGeom prst="rect">
            <a:avLst/>
          </a:prstGeom>
          <a:noFill/>
        </p:spPr>
      </p:pic>
      <p:pic>
        <p:nvPicPr>
          <p:cNvPr id="34821" name="Picture 5" descr="C:\Users\МАДОУ326\Desktop\победа 1\SZ0IYGtpoJ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2230" y="816202"/>
            <a:ext cx="3526971" cy="2107916"/>
          </a:xfrm>
          <a:prstGeom prst="rect">
            <a:avLst/>
          </a:prstGeom>
          <a:noFill/>
        </p:spPr>
      </p:pic>
      <p:pic>
        <p:nvPicPr>
          <p:cNvPr id="34822" name="Picture 6" descr="C:\Users\МАДОУ326\Desktop\победа 1\iSIDm466BM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3471" y="3487059"/>
            <a:ext cx="3072188" cy="2304141"/>
          </a:xfrm>
          <a:prstGeom prst="rect">
            <a:avLst/>
          </a:prstGeom>
          <a:noFill/>
        </p:spPr>
      </p:pic>
      <p:pic>
        <p:nvPicPr>
          <p:cNvPr id="34825" name="Picture 9" descr="C:\Users\МАДОУ326\Desktop\победа 1\EDsT78HeHWw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14171" y="3436258"/>
            <a:ext cx="2772229" cy="2079172"/>
          </a:xfrm>
          <a:prstGeom prst="rect">
            <a:avLst/>
          </a:prstGeom>
          <a:noFill/>
        </p:spPr>
      </p:pic>
      <p:sp>
        <p:nvSpPr>
          <p:cNvPr id="34827" name="AutoShape 11" descr="https://326.tvoysadik.ru/upload/ts326_new/images/big/a9/1e/a91ef321d7aad7d51851f137f1bc93e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8" name="Picture 12" descr="C:\Users\МАДОУ326\Desktop\победа 1\a91ef321d7aad7d51851f137f1bc93e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7543" y="5173809"/>
            <a:ext cx="3911599" cy="1409326"/>
          </a:xfrm>
          <a:prstGeom prst="rect">
            <a:avLst/>
          </a:prstGeom>
          <a:noFill/>
        </p:spPr>
      </p:pic>
      <p:pic>
        <p:nvPicPr>
          <p:cNvPr id="34829" name="Picture 13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927542" y="0"/>
            <a:ext cx="1785485" cy="1291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86" y="174171"/>
            <a:ext cx="10893997" cy="87085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Целевая прогулка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выходного дня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вечному огню и  возложение цветов.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Посещение музея Боевой славы.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1" name="Picture 1" descr="C:\Users\МАДОУ326\Desktop\победа 1\rIRuxdE6tT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51" y="1221921"/>
            <a:ext cx="3829908" cy="2552274"/>
          </a:xfrm>
          <a:prstGeom prst="rect">
            <a:avLst/>
          </a:prstGeom>
          <a:noFill/>
        </p:spPr>
      </p:pic>
      <p:pic>
        <p:nvPicPr>
          <p:cNvPr id="10242" name="Picture 2" descr="C:\Users\МАДОУ326\Desktop\победа 1\xDFQl1GZzP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428" y="1253444"/>
            <a:ext cx="3468915" cy="2311707"/>
          </a:xfrm>
          <a:prstGeom prst="rect">
            <a:avLst/>
          </a:prstGeom>
          <a:noFill/>
        </p:spPr>
      </p:pic>
      <p:pic>
        <p:nvPicPr>
          <p:cNvPr id="10243" name="Picture 3" descr="C:\Users\МАДОУ326\Desktop\победа 1\Ycw2Ov3k1H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743" y="3670073"/>
            <a:ext cx="3683873" cy="2454956"/>
          </a:xfrm>
          <a:prstGeom prst="rect">
            <a:avLst/>
          </a:prstGeom>
          <a:noFill/>
        </p:spPr>
      </p:pic>
      <p:pic>
        <p:nvPicPr>
          <p:cNvPr id="10244" name="Picture 4" descr="C:\Users\МАДОУ326\Desktop\победа 1\IQUxINKQq0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3851500"/>
            <a:ext cx="3476964" cy="2317071"/>
          </a:xfrm>
          <a:prstGeom prst="rect">
            <a:avLst/>
          </a:prstGeom>
          <a:noFill/>
        </p:spPr>
      </p:pic>
      <p:pic>
        <p:nvPicPr>
          <p:cNvPr id="10245" name="Picture 5" descr="C:\Users\МАДОУ326\Desktop\победа 1\_UWo5tVlUC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6400" y="3880530"/>
            <a:ext cx="3520523" cy="2346099"/>
          </a:xfrm>
          <a:prstGeom prst="rect">
            <a:avLst/>
          </a:prstGeom>
          <a:noFill/>
        </p:spPr>
      </p:pic>
      <p:pic>
        <p:nvPicPr>
          <p:cNvPr id="10247" name="Picture 7" descr="C:\Users\МАДОУ326\Desktop\победа 1\GcloKEd3bvM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1715" y="1224416"/>
            <a:ext cx="3520522" cy="2346098"/>
          </a:xfrm>
          <a:prstGeom prst="rect">
            <a:avLst/>
          </a:prstGeom>
          <a:noFill/>
        </p:spPr>
      </p:pic>
      <p:pic>
        <p:nvPicPr>
          <p:cNvPr id="10248" name="Picture 8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159421" y="174171"/>
            <a:ext cx="1504622" cy="10885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74172"/>
            <a:ext cx="10396882" cy="126274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Также наши дети вместе с родителями приняли участие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акции #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ОкнаПобеды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также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#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ЗвездыПобедыВОВ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#</a:t>
            </a:r>
            <a:r>
              <a:rPr lang="ru-RU" sz="20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ЧкаловскийПобеда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#ШкольныемузеиРоссии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262744"/>
            <a:ext cx="10394707" cy="1059542"/>
          </a:xfrm>
        </p:spPr>
        <p:txBody>
          <a:bodyPr>
            <a:normAutofit/>
          </a:bodyPr>
          <a:lstStyle/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Украшенные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окна никого не оставят без внимания, они приковывают взгляды, это всегда неповторимо, оригинально, необычно и интересно.</a:t>
            </a:r>
          </a:p>
        </p:txBody>
      </p:sp>
      <p:sp>
        <p:nvSpPr>
          <p:cNvPr id="2052" name="AutoShape 4" descr="https://sun9-17.userapi.com/impg/L9QhdP410uoMSRjABCECR4nCoLNm3CVjNpv5MA/_52AGs1oSrk.jpg?size=786x807&amp;quality=95&amp;sign=8b86fa46f80622ae26797a9f09349be6&amp;c_uniq_tag=cF0e60T_e_IhJM1m6RH7URUP-2RiOr6skEek5TaavM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sun9-17.userapi.com/impg/L9QhdP410uoMSRjABCECR4nCoLNm3CVjNpv5MA/_52AGs1oSrk.jpg?size=786x807&amp;quality=95&amp;sign=8b86fa46f80622ae26797a9f09349be6&amp;c_uniq_tag=cF0e60T_e_IhJM1m6RH7URUP-2RiOr6skEek5TaavM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sun9-16.userapi.com/impg/wtfMdQZrKLSzRpP2GqcfjIAuFRTiIboQI81XHg/kZyO88r3Jq0.jpg?size=810x1080&amp;quality=95&amp;sign=545a9007d05f1106b24bb5287421314c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 descr="C:\Users\МАДОУ326\Desktop\победа 1\_52AGs1oSr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84722" y="2365223"/>
            <a:ext cx="3612193" cy="3034092"/>
          </a:xfrm>
          <a:prstGeom prst="rect">
            <a:avLst/>
          </a:prstGeom>
          <a:noFill/>
        </p:spPr>
      </p:pic>
      <p:sp>
        <p:nvSpPr>
          <p:cNvPr id="2059" name="AutoShape 11" descr="https://sun9-50.userapi.com/impg/c857720/v857720824/1d89a4/iRM7Snt6vmQ.jpg?size=810x1080&amp;quality=96&amp;sign=c2a119cceeb3bafa2fa74c3c9461833c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1" name="AutoShape 13" descr="IMG-20200424-WA00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3" name="AutoShape 15" descr="IMG-20200430-WA000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4" name="Picture 16" descr="C:\Users\МАДОУ326\Desktop\победа 1\9496758ee73cd0c3e819477048ae42f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9537" y="3106056"/>
            <a:ext cx="2219777" cy="2959703"/>
          </a:xfrm>
          <a:prstGeom prst="rect">
            <a:avLst/>
          </a:prstGeom>
          <a:noFill/>
        </p:spPr>
      </p:pic>
      <p:pic>
        <p:nvPicPr>
          <p:cNvPr id="2065" name="Picture 17" descr="C:\Users\МАДОУ326\Desktop\победа 1\Без названия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1256" y="2808515"/>
            <a:ext cx="2540001" cy="3386668"/>
          </a:xfrm>
          <a:prstGeom prst="rect">
            <a:avLst/>
          </a:prstGeom>
          <a:noFill/>
        </p:spPr>
      </p:pic>
      <p:pic>
        <p:nvPicPr>
          <p:cNvPr id="2066" name="Picture 18" descr="C:\Users\МАДОУ326\Desktop\победа 1\ddba12a42aec5b761f5a0cfbcc4f998b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8278" y="2239735"/>
            <a:ext cx="2651579" cy="2651579"/>
          </a:xfrm>
          <a:prstGeom prst="rect">
            <a:avLst/>
          </a:prstGeom>
          <a:noFill/>
        </p:spPr>
      </p:pic>
      <p:pic>
        <p:nvPicPr>
          <p:cNvPr id="2067" name="Picture 19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768114" y="182563"/>
            <a:ext cx="1881414" cy="1361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88686"/>
            <a:ext cx="10396882" cy="105954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Участие в конкурсе «Маяковские сезоны» 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танцем «Память».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в открытом районном фестивале «Ради жизни на земле»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Users\МАДОУ326\Desktop\победа 1\_v9r7PovN1Y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886" y="1512209"/>
            <a:ext cx="3809446" cy="2142813"/>
          </a:xfrm>
          <a:prstGeom prst="rect">
            <a:avLst/>
          </a:prstGeom>
          <a:noFill/>
        </p:spPr>
      </p:pic>
      <p:pic>
        <p:nvPicPr>
          <p:cNvPr id="5122" name="Picture 2" descr="C:\Users\МАДОУ326\Desktop\победа 1\m0e-GyYrfQ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2459" y="3962400"/>
            <a:ext cx="4354284" cy="2163536"/>
          </a:xfrm>
          <a:prstGeom prst="rect">
            <a:avLst/>
          </a:prstGeom>
          <a:noFill/>
        </p:spPr>
      </p:pic>
      <p:pic>
        <p:nvPicPr>
          <p:cNvPr id="5123" name="Picture 3" descr="C:\Users\МАДОУ326\Desktop\победа 1\NuwY_X_F-n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9922" y="1273627"/>
            <a:ext cx="3275392" cy="2456544"/>
          </a:xfrm>
          <a:prstGeom prst="rect">
            <a:avLst/>
          </a:prstGeom>
          <a:noFill/>
        </p:spPr>
      </p:pic>
      <p:pic>
        <p:nvPicPr>
          <p:cNvPr id="5124" name="Picture 4" descr="C:\Users\МАДОУ326\Desktop\победа 1\sc3o-yZFs2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57486" y="1807027"/>
            <a:ext cx="3367315" cy="2525486"/>
          </a:xfrm>
          <a:prstGeom prst="rect">
            <a:avLst/>
          </a:prstGeom>
          <a:noFill/>
        </p:spPr>
      </p:pic>
      <p:pic>
        <p:nvPicPr>
          <p:cNvPr id="5125" name="Picture 5" descr="C:\Users\МАДОУ326\Desktop\победа 1\g8Zp8gdAgY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16800" y="3922485"/>
            <a:ext cx="3585028" cy="2347686"/>
          </a:xfrm>
          <a:prstGeom prst="rect">
            <a:avLst/>
          </a:prstGeom>
          <a:noFill/>
        </p:spPr>
      </p:pic>
      <p:pic>
        <p:nvPicPr>
          <p:cNvPr id="5126" name="Picture 6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96232" y="0"/>
            <a:ext cx="1693640" cy="12253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88687"/>
            <a:ext cx="7471228" cy="59508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Праздник: « День победы»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C:\Users\МАДОУ326\Desktop\победа 1\6L_VgWpu5Q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257" y="1311501"/>
            <a:ext cx="3760102" cy="2505756"/>
          </a:xfrm>
          <a:prstGeom prst="rect">
            <a:avLst/>
          </a:prstGeom>
          <a:noFill/>
        </p:spPr>
      </p:pic>
      <p:pic>
        <p:nvPicPr>
          <p:cNvPr id="4098" name="Picture 2" descr="C:\Users\МАДОУ326\Desktop\победа 1\COxttfbQJx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8401" y="1182917"/>
            <a:ext cx="4191205" cy="2416626"/>
          </a:xfrm>
          <a:prstGeom prst="rect">
            <a:avLst/>
          </a:prstGeom>
          <a:noFill/>
        </p:spPr>
      </p:pic>
      <p:pic>
        <p:nvPicPr>
          <p:cNvPr id="4100" name="Picture 4" descr="C:\Users\МАДОУ326\Desktop\победа 1\gXEBHBSkhi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3887559"/>
            <a:ext cx="3135085" cy="2353764"/>
          </a:xfrm>
          <a:prstGeom prst="rect">
            <a:avLst/>
          </a:prstGeom>
          <a:noFill/>
        </p:spPr>
      </p:pic>
      <p:pic>
        <p:nvPicPr>
          <p:cNvPr id="4101" name="Picture 5" descr="C:\Users\МАДОУ326\Desktop\победа 1\KhyjlvzIX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2859" y="4361543"/>
            <a:ext cx="3323769" cy="2300514"/>
          </a:xfrm>
          <a:prstGeom prst="rect">
            <a:avLst/>
          </a:prstGeom>
          <a:noFill/>
        </p:spPr>
      </p:pic>
      <p:pic>
        <p:nvPicPr>
          <p:cNvPr id="4102" name="Picture 6" descr="C:\Users\МАДОУ326\Desktop\победа 1\Qc6z5fteUz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07541" y="1442131"/>
            <a:ext cx="3237385" cy="2157414"/>
          </a:xfrm>
          <a:prstGeom prst="rect">
            <a:avLst/>
          </a:prstGeom>
          <a:noFill/>
        </p:spPr>
      </p:pic>
      <p:pic>
        <p:nvPicPr>
          <p:cNvPr id="4104" name="Picture 8" descr="C:\Users\МАДОУ326\Desktop\победа 1\UxTYXrqCQx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0799" y="4069217"/>
            <a:ext cx="3730172" cy="2485810"/>
          </a:xfrm>
          <a:prstGeom prst="rect">
            <a:avLst/>
          </a:prstGeom>
          <a:noFill/>
        </p:spPr>
      </p:pic>
      <p:pic>
        <p:nvPicPr>
          <p:cNvPr id="4099" name="Picture 3" descr="C:\Users\МАДОУ326\Desktop\победа 1\fsnvLyr-YgU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46674" y="3036209"/>
            <a:ext cx="3350026" cy="2232478"/>
          </a:xfrm>
          <a:prstGeom prst="rect">
            <a:avLst/>
          </a:prstGeom>
          <a:noFill/>
        </p:spPr>
      </p:pic>
      <p:pic>
        <p:nvPicPr>
          <p:cNvPr id="4105" name="Picture 9" descr="C:\Users\МАДОУ326\Desktop\победа 1\images (1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145486" y="1"/>
            <a:ext cx="1576613" cy="1140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1961</TotalTime>
  <Words>311</Words>
  <Application>Microsoft Office PowerPoint</Application>
  <PresentationFormat>Произвольный</PresentationFormat>
  <Paragraphs>60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Эркер</vt:lpstr>
      <vt:lpstr>«Мы – наследники Победы!»</vt:lpstr>
      <vt:lpstr>Слайд 2</vt:lpstr>
      <vt:lpstr> Актуальность проекта </vt:lpstr>
      <vt:lpstr>Этапы реализации проекта :</vt:lpstr>
      <vt:lpstr> Продукты проектной деятельности.  Наше творчество.</vt:lpstr>
      <vt:lpstr>Целевая прогулка выходного дня  к вечному огню и  возложение цветов. Посещение музея Боевой славы.</vt:lpstr>
      <vt:lpstr>Также наши дети вместе с родителями приняли участие                                   в акции #ОкнаПобеды, также #ЗвездыПобедыВОВ #ЧкаловскийПобеда#ШкольныемузеиРоссии</vt:lpstr>
      <vt:lpstr>              Участие в конкурсе «Маяковские сезоны»                                        с танцем «Память». Участие в открытом районном фестивале «Ради жизни на земле»</vt:lpstr>
      <vt:lpstr>   Праздник: « День победы»</vt:lpstr>
      <vt:lpstr>"Через года, через века - помните...." создание фильма о ветеранах</vt:lpstr>
      <vt:lpstr>Наши занятия</vt:lpstr>
      <vt:lpstr>Слайд 12</vt:lpstr>
      <vt:lpstr>В результате работы над проектом:</vt:lpstr>
      <vt:lpstr>Итоги проекта </vt:lpstr>
      <vt:lpstr>Слайд 15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МАДОУ326</cp:lastModifiedBy>
  <cp:revision>48</cp:revision>
  <dcterms:created xsi:type="dcterms:W3CDTF">2024-03-16T17:23:00Z</dcterms:created>
  <dcterms:modified xsi:type="dcterms:W3CDTF">2024-04-06T11:30:39Z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26FF3EE77A98467DBED3019EF5186929_12</vt:lpwstr>
  </property>
  <property fmtid="{D5CDD505-2E9C-101B-9397-08002B2CF9AE}" pid="3" name="KSOProductBuildVer">
    <vt:lpwstr>1049-12.2.0.13489</vt:lpwstr>
  </property>
</Properties>
</file>