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60" r:id="rId4"/>
    <p:sldId id="273" r:id="rId5"/>
    <p:sldId id="266" r:id="rId6"/>
    <p:sldId id="277" r:id="rId7"/>
    <p:sldId id="265" r:id="rId8"/>
    <p:sldId id="263" r:id="rId9"/>
    <p:sldId id="267" r:id="rId10"/>
    <p:sldId id="270" r:id="rId11"/>
    <p:sldId id="271" r:id="rId12"/>
    <p:sldId id="280" r:id="rId13"/>
    <p:sldId id="275" r:id="rId14"/>
    <p:sldId id="278" r:id="rId15"/>
    <p:sldId id="279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5" d="100"/>
          <a:sy n="75" d="100"/>
        </p:scale>
        <p:origin x="-52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624A47-E71B-4103-803B-D3F18FA6E750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62FAC-8F95-4CF5-8741-97C6D35B26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44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E65DC4-15AE-4E8F-BE2B-1E0A0FC6C2D2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8BD57-5155-411E-95C7-8E9479D9F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307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E65DC4-15AE-4E8F-BE2B-1E0A0FC6C2D2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8BD57-5155-411E-95C7-8E9479D9F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05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E65DC4-15AE-4E8F-BE2B-1E0A0FC6C2D2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8BD57-5155-411E-95C7-8E9479D9F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94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E65DC4-15AE-4E8F-BE2B-1E0A0FC6C2D2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8BD57-5155-411E-95C7-8E9479D9F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00095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E65DC4-15AE-4E8F-BE2B-1E0A0FC6C2D2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8BD57-5155-411E-95C7-8E9479D9F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049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A81C33-05D3-4B7F-842B-F6EEEF605443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0EB93-BB15-4C4C-B868-85A3A57926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209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3D458-D4C4-444F-BB0D-A6B6DB3877DC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71677-64F8-4C0F-9DBA-F30C1DB851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20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9B9843-EEBB-443C-9A8D-C3F71FE52FC4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56419-7894-466E-9F10-4B3C66BAF7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49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A75C95-8DA7-45F6-8A0B-A29D92FCB034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C05C4-1A99-4554-98A0-A7540034F3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37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BF4015-41F1-4FC8-929B-C750B8EA96F0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D262E-C464-4CBB-B0D5-9F5A08F829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68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F6A70-2E0B-495F-9B43-EBFC8372C259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3E4660-F9B5-4980-9F8D-9B49F260E4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665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3CF68-1744-474A-84A4-28FCB3D3DB73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44190-43F3-480C-8E02-497D8218C5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45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8290D-48CB-4148-A470-E470F1684341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E11E7-8226-4232-9511-A2DE770D39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161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D1279C-0E0F-4934-A78A-7B7D1B54905E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9D796-C558-43CC-86D1-D710BC8067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92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4586F6-C4DC-479C-9505-89B1E5E274F2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78B1C-8140-4DF3-9E8F-578AD91CEB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216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E65DC4-15AE-4E8F-BE2B-1E0A0FC6C2D2}" type="datetimeFigureOut">
              <a:rPr lang="ru-RU" smtClean="0"/>
              <a:pPr>
                <a:defRPr/>
              </a:pPr>
              <a:t>14.10.2022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F08BD57-5155-411E-95C7-8E9479D9F3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2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1176338" y="-320675"/>
            <a:ext cx="9144000" cy="1690688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Исследователи природы   </a:t>
            </a:r>
            <a:br>
              <a:rPr lang="ru-RU" sz="3600" dirty="0" smtClean="0"/>
            </a:br>
            <a:r>
              <a:rPr lang="ru-RU" sz="3600" dirty="0" smtClean="0"/>
              <a:t>Самые большие, самые маленькие </a:t>
            </a:r>
            <a:r>
              <a:rPr lang="ru-RU" sz="3600" dirty="0" smtClean="0">
                <a:latin typeface="Arial" charset="0"/>
              </a:rPr>
              <a:t>…</a:t>
            </a:r>
            <a:r>
              <a:rPr lang="ru-RU" sz="3600" dirty="0" smtClean="0"/>
              <a:t>.</a:t>
            </a:r>
          </a:p>
        </p:txBody>
      </p:sp>
      <p:sp>
        <p:nvSpPr>
          <p:cNvPr id="13315" name="AutoShape 6" descr="https://fikiwiki.com/uploads/posts/2022-02/1644886609_40-fikiwiki-com-p-dinozavri-krasivie-kartinki-44.jpg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942975" y="1500188"/>
            <a:ext cx="11137408" cy="4787900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/>
          </a:p>
          <a:p>
            <a:pPr eaLnBrk="1" hangingPunct="1"/>
            <a:endParaRPr lang="ru-RU" dirty="0" smtClean="0"/>
          </a:p>
          <a:p>
            <a:pPr eaLnBrk="1" hangingPunct="1"/>
            <a:r>
              <a:rPr lang="ru-RU" dirty="0" smtClean="0"/>
              <a:t>МАДОУ 326 </a:t>
            </a:r>
          </a:p>
          <a:p>
            <a:pPr eaLnBrk="1" hangingPunct="1"/>
            <a:r>
              <a:rPr lang="ru-RU" dirty="0" err="1" smtClean="0"/>
              <a:t>Токманцева</a:t>
            </a:r>
            <a:r>
              <a:rPr lang="ru-RU" dirty="0" smtClean="0"/>
              <a:t> Н.В. воспитатель</a:t>
            </a:r>
          </a:p>
          <a:p>
            <a:pPr eaLnBrk="1" hangingPunct="1"/>
            <a:r>
              <a:rPr lang="ru-RU" dirty="0" smtClean="0"/>
              <a:t>Панова Е.В. воспитатель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338" y="1763401"/>
            <a:ext cx="5752496" cy="4925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677334" y="355002"/>
            <a:ext cx="8596668" cy="157539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ЭТАП: заключительный.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Подводя итог нашего проекта, мы с ребятами решили создать альбом 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Загадочный мир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динозавров» для того, чтобы полученные знания закрепились на долго, а также  придумывали разные истории о этих удивительных животных.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2410" y="3950378"/>
            <a:ext cx="1655763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 descr="C:\Users\МАДОУ326\Downloads\20221012_170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1247" y="804475"/>
            <a:ext cx="2615294" cy="3487058"/>
          </a:xfrm>
          <a:prstGeom prst="rect">
            <a:avLst/>
          </a:prstGeom>
          <a:noFill/>
        </p:spPr>
      </p:pic>
      <p:pic>
        <p:nvPicPr>
          <p:cNvPr id="6146" name="Picture 2" descr="Мероприятие «День Динозавров» в старшей группе. Воспитателям детских садов,  школьным учителям и педагогам - Маам.р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8482" y="1901543"/>
            <a:ext cx="3394449" cy="252949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3822" y="3911584"/>
            <a:ext cx="2709863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s://www.maam.ru/upload/blogs/detsad-1255256-15475623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123" y="2148970"/>
            <a:ext cx="2962856" cy="2207877"/>
          </a:xfrm>
          <a:prstGeom prst="rect">
            <a:avLst/>
          </a:prstGeom>
          <a:noFill/>
        </p:spPr>
      </p:pic>
      <p:pic>
        <p:nvPicPr>
          <p:cNvPr id="1027" name="Picture 3" descr="C:\Users\МАДОУ326\Downloads\20221012_1510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5110" y="3127402"/>
            <a:ext cx="2321923" cy="3095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8596668" cy="17475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«Извержение вулкана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Посмотреть на вулкан со стоны , то он похож на гору. Эта гора называется вулканическим конусом.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того, что бы узнать как сделать извергающийся вулкан из подручных средств, мы провели с детьми опыт  и выяснили , что происходит при смешивании пищевой соды и уксуса. Все были в восторге от этого зрелища и дома не раз извергали магму из своих вулканов. 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103" y="3722594"/>
            <a:ext cx="3927311" cy="2947596"/>
          </a:xfrm>
        </p:spPr>
      </p:pic>
      <p:pic>
        <p:nvPicPr>
          <p:cNvPr id="1026" name="Picture 2" descr="C:\Users\МАДОУ326\Downloads\20221013_115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593" y="2816859"/>
            <a:ext cx="3671943" cy="2753957"/>
          </a:xfrm>
          <a:prstGeom prst="rect">
            <a:avLst/>
          </a:prstGeom>
          <a:noFill/>
        </p:spPr>
      </p:pic>
      <p:pic>
        <p:nvPicPr>
          <p:cNvPr id="1027" name="Picture 3" descr="C:\Users\МАДОУ326\Downloads\20221014_093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2146300"/>
            <a:ext cx="3657600" cy="2743200"/>
          </a:xfrm>
          <a:prstGeom prst="rect">
            <a:avLst/>
          </a:prstGeom>
          <a:noFill/>
        </p:spPr>
      </p:pic>
      <p:pic>
        <p:nvPicPr>
          <p:cNvPr id="1028" name="Picture 4" descr="C:\Users\МАДОУ326\Downloads\20221014_093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098925"/>
            <a:ext cx="3441700" cy="2581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448" y="177800"/>
            <a:ext cx="10357152" cy="17134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Сюжетно-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ролевая игра: «Археологические раскопки»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с ребятами отправились в археологическую экспедицию , где провели поиски останков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динозавров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 целью развития познавательной активности через исследовательскую деятельность.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МАДОУ326\Downloads\20221012_181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7378" y="3728386"/>
            <a:ext cx="3754664" cy="2815998"/>
          </a:xfrm>
          <a:prstGeom prst="rect">
            <a:avLst/>
          </a:prstGeom>
          <a:noFill/>
        </p:spPr>
      </p:pic>
      <p:pic>
        <p:nvPicPr>
          <p:cNvPr id="4099" name="Picture 3" descr="C:\Users\МАДОУ326\Downloads\20221012_180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174" y="1683592"/>
            <a:ext cx="3701143" cy="2775857"/>
          </a:xfrm>
          <a:prstGeom prst="rect">
            <a:avLst/>
          </a:prstGeom>
          <a:noFill/>
        </p:spPr>
      </p:pic>
      <p:pic>
        <p:nvPicPr>
          <p:cNvPr id="4100" name="Picture 4" descr="C:\Users\МАДОУ326\Downloads\20221012_182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582" y="1682932"/>
            <a:ext cx="3518263" cy="2638697"/>
          </a:xfrm>
          <a:prstGeom prst="rect">
            <a:avLst/>
          </a:prstGeom>
          <a:noFill/>
        </p:spPr>
      </p:pic>
      <p:pic>
        <p:nvPicPr>
          <p:cNvPr id="4101" name="Picture 5" descr="C:\Users\МАДОУ326\Downloads\20221013_0809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4087" y="2123630"/>
            <a:ext cx="2671825" cy="2003869"/>
          </a:xfrm>
          <a:prstGeom prst="rect">
            <a:avLst/>
          </a:prstGeom>
          <a:noFill/>
        </p:spPr>
      </p:pic>
      <p:pic>
        <p:nvPicPr>
          <p:cNvPr id="4102" name="Picture 6" descr="C:\Users\МАДОУ326\Downloads\20221013_074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88848" y="4219063"/>
            <a:ext cx="3230880" cy="2423160"/>
          </a:xfrm>
          <a:prstGeom prst="rect">
            <a:avLst/>
          </a:prstGeom>
          <a:noFill/>
        </p:spPr>
      </p:pic>
      <p:pic>
        <p:nvPicPr>
          <p:cNvPr id="4103" name="Picture 7" descr="C:\Users\МАДОУ326\Downloads\20221012_1806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5763" y="4275908"/>
            <a:ext cx="3087189" cy="2315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3487"/>
            <a:ext cx="8596668" cy="2173045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в группе макет «Затерянный мир»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демонстрации среды обитания, внешнего вида ящеров, их поведения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создал макет 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«Жизнь </a:t>
            </a: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динозавров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Ребята с удовольствием его рассматривали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играли, слушали  рассказы , придумывали сами и приглашали ребят из другой группы к себе на экскурсию.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АДОУ326\Downloads\20221013_151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12" y="4336975"/>
            <a:ext cx="3114188" cy="2335641"/>
          </a:xfrm>
          <a:prstGeom prst="rect">
            <a:avLst/>
          </a:prstGeom>
          <a:noFill/>
        </p:spPr>
      </p:pic>
      <p:pic>
        <p:nvPicPr>
          <p:cNvPr id="2051" name="Picture 3" descr="C:\Users\МАДОУ326\Downloads\20221014_104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1400" y="1143001"/>
            <a:ext cx="2971800" cy="2228850"/>
          </a:xfrm>
          <a:prstGeom prst="rect">
            <a:avLst/>
          </a:prstGeom>
          <a:noFill/>
        </p:spPr>
      </p:pic>
      <p:pic>
        <p:nvPicPr>
          <p:cNvPr id="2052" name="Picture 4" descr="C:\Users\МАДОУ326\Downloads\20221014_122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660901"/>
            <a:ext cx="2675466" cy="2006599"/>
          </a:xfrm>
          <a:prstGeom prst="rect">
            <a:avLst/>
          </a:prstGeom>
          <a:noFill/>
        </p:spPr>
      </p:pic>
      <p:pic>
        <p:nvPicPr>
          <p:cNvPr id="2053" name="Picture 5" descr="C:\Users\МАДОУ326\Downloads\20221014_122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00" y="1905000"/>
            <a:ext cx="3733800" cy="2800350"/>
          </a:xfrm>
          <a:prstGeom prst="rect">
            <a:avLst/>
          </a:prstGeom>
          <a:noFill/>
        </p:spPr>
      </p:pic>
      <p:pic>
        <p:nvPicPr>
          <p:cNvPr id="2054" name="Picture 6" descr="C:\Users\МАДОУ326\Downloads\20221014_10444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3100" y="3848101"/>
            <a:ext cx="3572933" cy="2679700"/>
          </a:xfrm>
          <a:prstGeom prst="rect">
            <a:avLst/>
          </a:prstGeom>
          <a:noFill/>
        </p:spPr>
      </p:pic>
      <p:pic>
        <p:nvPicPr>
          <p:cNvPr id="2055" name="Picture 7" descr="C:\Users\МАДОУ326\Downloads\20221014_104626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070100"/>
            <a:ext cx="2832098" cy="2124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66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033" y="925158"/>
            <a:ext cx="8596668" cy="476120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  <a:p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Для того, чтобы предоставить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интересный материал по теме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, нам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пришлось углубить свои знания и более подробно изучить материал о жизни и гибели динозавров. В настоящее время динозавры не живут, поэтому нужную информацию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мы находили в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книгах и энциклопедиях, а так же в </a:t>
            </a:r>
            <a:r>
              <a:rPr lang="ru-RU" sz="2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интернет-ресурсах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узнали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 динозаврах много интересных фактов,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нашли</a:t>
            </a:r>
            <a:r>
              <a:rPr lang="ru-RU" sz="2200" u="sng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ответы на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основные вопросы: кто такие динозавры, когда, где и сколько они жили, чем питались, какие виды динозавров были и причины их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гибели. Познакомились с различными терминами.</a:t>
            </a:r>
            <a:endParaRPr lang="ru-RU" sz="22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Выводы о реализации проекта: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в результате работы над проектом дети расширили свои знания о динозаврах.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процессе познавательного развития, дети владеют знаниями об особенностях внешнего строения, жизнедеятельности, питания и видах динозавров. Узнали множество нового об условиях жизни и причинах исчезновения доисторических животных. Тем самым, дети, реализуя данный проект  сформировали познавательные умения: сравнивать, анализировать, делать выводы, наблюдать, отражать картину доисторического мира в творческой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69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634" y="727038"/>
            <a:ext cx="8596668" cy="73152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ходе реализации проекта дети приобрели знания об эпохе динозавров.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 приняли участие в проектной деятельности.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Пополнилась предметно- пространственная среда.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7334" y="2413000"/>
            <a:ext cx="79386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Литература и интернет-источники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ru-RU" sz="20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Динозавры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Иллюстрированная энциклопедия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А. Журавлев — Санкт-Петербург, Мир энциклопедий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Аванта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, 2012 г.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Лункенбайн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М. </a:t>
            </a:r>
            <a:r>
              <a:rPr lang="ru-RU" sz="20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Динозавры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в вопросах и ответах. </a:t>
            </a:r>
            <a:r>
              <a:rPr lang="ru-RU" sz="2000" i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(Моя первая энциклопедия)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 - М. Оникс 1998г.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3. </a:t>
            </a:r>
            <a:r>
              <a:rPr lang="ru-RU" sz="20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Динозавры-полная энциклопедия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, перевод Марины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Алдониной,изд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-во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Эксмо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2007г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4. </a:t>
            </a:r>
            <a:r>
              <a:rPr lang="ru-RU" sz="20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Динозавры-365 фактов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, издательство </a:t>
            </a:r>
            <a:r>
              <a:rPr lang="ru-RU" sz="20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Симбат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, 2019г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5. https://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ru.wikipedia.org/wiki/</a:t>
            </a:r>
            <a:r>
              <a:rPr lang="ru-RU" sz="2000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Динозавры</a:t>
            </a:r>
          </a:p>
          <a:p>
            <a:endParaRPr lang="ru-RU" sz="2000" b="1" i="0" dirty="0" smtClean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СПАСИБО ЗА ВНИМАНИЕ!</a:t>
            </a:r>
            <a:endParaRPr lang="ru-RU" sz="2000" b="0" i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69926" y="1828800"/>
            <a:ext cx="8596668" cy="31115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67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365824" y="225912"/>
            <a:ext cx="8596668" cy="46257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>
                <a:solidFill>
                  <a:schemeClr val="tx1"/>
                </a:solidFill>
              </a:rPr>
              <a:t>Актуальность</a:t>
            </a: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1050925" y="708337"/>
            <a:ext cx="10515600" cy="5911404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Окружающий </a:t>
            </a:r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нас мир наполнен тайнами и чудесами, а животный мир давних веков </a:t>
            </a:r>
            <a:r>
              <a:rPr lang="ru-RU" sz="2900" dirty="0" smtClean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не изведан </a:t>
            </a:r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и загадочен. Только тот, кто сможет оценить неповторимость окружающего нас мира, природы, способен дорожить нашей планетой.</a:t>
            </a:r>
          </a:p>
          <a:p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Познавательно-исследовательская деятельность играет большую роль в экологическом образовании дошкольников.</a:t>
            </a:r>
          </a:p>
          <a:p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Проведение собственных исследований, наблюдений позволят обобщать, анализировать и способствовать экологически грамотному, безопасному для природы и собственного здоровья поведению.</a:t>
            </a:r>
          </a:p>
          <a:p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Данный проект помогает дошкольникам проявить свою творческую активность, самим построить межличностные отношения в малых рабочих группах, испытать ощущения эмоционального удовлетворения и самореализации</a:t>
            </a:r>
            <a:r>
              <a:rPr lang="ru-RU" sz="2900" dirty="0" smtClean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b="1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Цель проекта:</a:t>
            </a:r>
          </a:p>
          <a:p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Формирование представлений у детей об эпохи динозавров, посредством создания благоприятных условий для реализации познавательных и творческих способностей детей в процессе работы над проектом</a:t>
            </a:r>
            <a:r>
              <a:rPr lang="ru-RU" sz="2900" dirty="0" smtClean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900" b="1" dirty="0" smtClean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Задачи проекта</a:t>
            </a:r>
            <a:r>
              <a:rPr lang="ru-RU" sz="2900" b="1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</a:t>
            </a:r>
          </a:p>
          <a:p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• Познакомить с удивительными животными прошлого – динозаврами, с разнообразием видов динозавров и их внешними особенностями; вызвать у детей интерес и прививать вкус к простейшим формам исследовательской и научной работы на материале проекта.</a:t>
            </a:r>
          </a:p>
          <a:p>
            <a:r>
              <a:rPr lang="ru-RU" sz="2900" dirty="0" smtClean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• </a:t>
            </a:r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Продолжать развивать познавательные процессы: речь, память, мышление, воображения, внимание, связную речь в ходе работы над проектом.</a:t>
            </a:r>
          </a:p>
          <a:p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• Продолжать воспитывать чувство заботливого отношения к живой природе</a:t>
            </a:r>
            <a:r>
              <a:rPr lang="ru-RU" sz="2900" dirty="0" smtClean="0">
                <a:solidFill>
                  <a:srgbClr val="01010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</a:p>
          <a:p>
            <a:r>
              <a:rPr lang="ru-RU" sz="2900" dirty="0" smtClean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900" dirty="0">
                <a:solidFill>
                  <a:srgbClr val="010101"/>
                </a:solidFill>
                <a:latin typeface="Times New Roman" pitchFamily="18" charset="0"/>
                <a:cs typeface="Times New Roman" pitchFamily="18" charset="0"/>
              </a:rPr>
              <a:t>Использовать работу над данным проектом о динозаврах для создания благоприятной и обогащенной предметно-пространственной среды.</a:t>
            </a:r>
          </a:p>
          <a:p>
            <a:endParaRPr lang="ru-RU" sz="2900" dirty="0">
              <a:solidFill>
                <a:srgbClr val="01010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10101"/>
              </a:solidFill>
              <a:latin typeface="Roboto"/>
            </a:endParaRP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265269" y="287852"/>
            <a:ext cx="7822663" cy="6306131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- Подготовительный .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своего дня рождения Рома принес огромного динозавра и рассказал всем,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папой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смотрели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научную программу про динозавров. Как палеонтологи исследовали, когда жили и когда вымерли динозавры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заинтересовался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попросив  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себе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такую игрушку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стала интересной для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детей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рассказал, что он собирает коллекцию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динозавров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самого большого до самого маленького и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 энциклопедии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них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две недели, мы только и говорили о них.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тогда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наш проект про «Самых, самых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проекта « Исследователи природы»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решили взять тему « В мире динозавров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latin typeface="Arial" charset="0"/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0" y="5022760"/>
            <a:ext cx="10515600" cy="306517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  <a:p>
            <a:pPr marL="0" indent="0" eaLnBrk="1" hangingPunct="1">
              <a:buFont typeface="Arial" charset="0"/>
              <a:buNone/>
            </a:pPr>
            <a:endParaRPr lang="ru-RU" dirty="0"/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7932" y="1073563"/>
            <a:ext cx="3955457" cy="527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286" y="302006"/>
            <a:ext cx="8770472" cy="160140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Исследовательский.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работе были использованы следующие формы работы с детьми: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беседы с показом иллюстраций и  с использованием ИКТ занятий 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удивительными животными прошлого – динозаврами, а так же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347" y="4561659"/>
            <a:ext cx="2479266" cy="1859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77030" y="2365075"/>
            <a:ext cx="2776899" cy="2082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85" y="2529489"/>
            <a:ext cx="2565810" cy="1924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1417" y="4860771"/>
            <a:ext cx="2613339" cy="1960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4244" y="2932522"/>
            <a:ext cx="2471216" cy="1853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1194" y="4989034"/>
            <a:ext cx="2271303" cy="17034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9653" y="2106512"/>
            <a:ext cx="2202693" cy="16520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051" y="4575512"/>
            <a:ext cx="2470297" cy="18527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6047" y="1935380"/>
            <a:ext cx="2456179" cy="18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95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677334" y="90152"/>
            <a:ext cx="7745944" cy="98821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изучение художественной и научной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познавательных процессов : речи, памяти, мышления,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внимания, связной  речи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над проектом.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удивительные животные более ста миллионов лет назад, задолго до появления человека. Теперь представьте, что мы с вами находимся в том времени. Неприветливой и страшной показалась бы нам Земля в те времена. Повсюду динозавры – большие и маленькие, мирные и хищные, медлительные и быстроногие, на двух или четырех ногах.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81" y="3352084"/>
            <a:ext cx="2980286" cy="2235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3278" y="2096081"/>
            <a:ext cx="1690560" cy="21667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0220" y="3630061"/>
            <a:ext cx="1816560" cy="2151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8272" y="3183100"/>
            <a:ext cx="4528624" cy="33964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8158" y="213536"/>
            <a:ext cx="2224456" cy="2965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988" y="4601162"/>
            <a:ext cx="1672158" cy="2229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4242" y="4644020"/>
            <a:ext cx="1989596" cy="2213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8596668" cy="129322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Создание в группе библиотеки.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библиотеке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появилось много интересных книг и журналов о различных динозаврах.  Много игрушек принесли ребята из дома от самого маленького, до самого большого пресмыкающегося Юрского периода.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 удовольствием  готовили дома рассказы по теме и делились информацией.  Саша и Андрей даже одели футболки с динозаврами.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Многие играли дома всей семьей. Многие обменивались книгами.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137" y="4686344"/>
            <a:ext cx="2670279" cy="1999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40056" y="1075753"/>
            <a:ext cx="2481287" cy="4401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151" y="2576011"/>
            <a:ext cx="2490255" cy="1867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0608" y="2490133"/>
            <a:ext cx="2382778" cy="3177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7717" y="2576011"/>
            <a:ext cx="2740003" cy="3653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70642" y="4722110"/>
            <a:ext cx="2667000" cy="2000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57697" y="4953124"/>
            <a:ext cx="2439224" cy="18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30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520159" y="180305"/>
            <a:ext cx="8596668" cy="181449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парк.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динозавров, в котором установлены большие фигуры самых разных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динозавров, мы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больше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убедились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существовании этих удивительных животных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потом рассказывали  и показывали всем ребятам какие там были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разновидности: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Аллозавр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Тиранозавр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Платеозавр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40813" y="1806575"/>
            <a:ext cx="2449512" cy="4351338"/>
          </a:xfrm>
        </p:spPr>
      </p:pic>
      <p:pic>
        <p:nvPicPr>
          <p:cNvPr id="2355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269" y="2275795"/>
            <a:ext cx="2059021" cy="341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8420" y="4801961"/>
            <a:ext cx="2474641" cy="185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0610" y="3111296"/>
            <a:ext cx="2341563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6730" y="2275795"/>
            <a:ext cx="2083526" cy="2778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677334" y="141668"/>
            <a:ext cx="8596668" cy="178873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игры.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собрали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деталей конструктора с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амого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свирепого Тираннозавра.</a:t>
            </a: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не раз задумывались о том, что, если бы динозавры спаслись и остались жить среди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 выглядел наш мир? Смогли ли мы выжить среди динозавров?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все эти вопросы мы пытались ответить.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27221" y="2739422"/>
            <a:ext cx="2911077" cy="3881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805" y="2066344"/>
            <a:ext cx="2186815" cy="2915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6038" y="2439068"/>
            <a:ext cx="3820842" cy="2865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1050" y="3852172"/>
            <a:ext cx="3873410" cy="2905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98500" y="167425"/>
            <a:ext cx="11087100" cy="2009105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с родителями.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динозавров были разной формы – круглые, вытянутые или овальные - и разной величины - одни были крохотными, размером с теннисный мяч, другие крупными, размером с футбольный мяч. Скорлупа яиц была известковая, в десятки толще, чем у курицы. Она была кожистая и гибкая, а не твёрдая и хрупкая, как у птиц. Яйцо динозавра имело такое же внутреннее строение, как и яйцо курицы. Для того, чтобы наглядно показать ребятам, как динозавры появлялись на свет,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 с родителями  смастерили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яйцо, из которого появляется динозаврик.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938" y="2706602"/>
            <a:ext cx="3624191" cy="2364055"/>
          </a:xfrm>
        </p:spPr>
      </p:pic>
      <p:pic>
        <p:nvPicPr>
          <p:cNvPr id="24579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4782" y="4259665"/>
            <a:ext cx="3133997" cy="23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8236" y="4259665"/>
            <a:ext cx="42608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7586" y="2658387"/>
            <a:ext cx="2959530" cy="3951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1516</TotalTime>
  <Words>333</Words>
  <Application>Microsoft Office PowerPoint</Application>
  <PresentationFormat>Произвольный</PresentationFormat>
  <Paragraphs>67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Исследователи природы    Самые большие, самые маленькие ….</vt:lpstr>
      <vt:lpstr>Актуальность</vt:lpstr>
      <vt:lpstr>1 этап - Подготовительный . После своего дня рождения Рома принес огромного динозавра и рассказал всем,  что они с папой смотрели научную программу про динозавров. Как палеонтологи исследовали, когда жили и когда вымерли динозавры. И Рома заинтересовался этим , попросив  в подарок себе такую игрушку.  Эта тематика стала интересной для всех детей. Рома рассказал, что он собирает коллекцию динозавров  от самого большого до самого маленького и  показал энциклопедии про них. И две недели, мы только и говорили о них.  И тогда  родился наш проект про «Самых, самых…» Для реализации проекта « Исследователи природы»  мы решили взять тему « В мире динозавров».    </vt:lpstr>
      <vt:lpstr>2 Этап – Исследовательский. В нашей работе были использованы следующие формы работы с детьми:  - беседы с показом иллюстраций и  с использованием ИКТ занятий с целью - познакомить с удивительными животными прошлого – динозаврами, а так же продолжать развивать познавательные процессы.</vt:lpstr>
      <vt:lpstr>- Подборка и изучение художественной и научной литературы  с целью  развития познавательных процессов : речи, памяти, мышления, воображения, внимания, связной  речи в ходе работы над проектом. Жили эти удивительные животные более ста миллионов лет назад, задолго до появления человека. Теперь представьте, что мы с вами находимся в том времени. Неприветливой и страшной показалась бы нам Земля в те времена. Повсюду динозавры – большие и маленькие, мирные и хищные, медлительные и быстроногие, на двух или четырех ногах. </vt:lpstr>
      <vt:lpstr>- Создание в группе библиотеки. В библиотеке  появилось много интересных книг и журналов о различных динозаврах.  Много игрушек принесли ребята из дома от самого маленького, до самого большого пресмыкающегося Юрского периода. Дети с удовольствием  готовили дома рассказы по теме и делились информацией.  Саша и Андрей даже одели футболки с динозаврами.  Многие играли дома всей семьей. Многие обменивались книгами. </vt:lpstr>
      <vt:lpstr>- Экскурсия в парк. Посетив Парк динозавров, в котором установлены большие фигуры самых разных динозавров, мы еще больше убедились в существовании этих удивительных животных. А потом рассказывали  и показывали всем ребятам какие там были разновидности: Аллозавр, Тиранозавр, Платеозавр………</vt:lpstr>
      <vt:lpstr>- Дидактические игры. Так же мы собрали из деталей конструктора самого свирепого Тираннозавра. Ученые не раз задумывались о том, что, если бы динозавры спаслись и остались жить среди нас как бы выглядел наш мир? Смогли ли мы выжить среди динозавров? И на все эти вопросы мы пытались ответить.</vt:lpstr>
      <vt:lpstr>- Совместная работа с родителями. Яйца динозавров были разной формы – круглые, вытянутые или овальные - и разной величины - одни были крохотными, размером с теннисный мяч, другие крупными, размером с футбольный мяч. Скорлупа яиц была известковая, в десятки толще, чем у курицы. Она была кожистая и гибкая, а не твёрдая и хрупкая, как у птиц. Яйцо динозавра имело такое же внутреннее строение, как и яйцо курицы. Для того, чтобы наглядно показать ребятам, как динозавры появлялись на свет, дети  с родителями  смастерили яйцо, из которого появляется динозаврик.</vt:lpstr>
      <vt:lpstr>3 ЭТАП: заключительный. Подводя итог нашего проекта, мы с ребятами решили создать альбом :  « Загадочный мир динозавров» для того, чтобы полученные знания закрепились на долго, а также  придумывали разные истории о этих удивительных животных.</vt:lpstr>
      <vt:lpstr>- Эксперимент «Извержение вулкана»  Если Посмотреть на вулкан со стоны , то он похож на гору. Эта гора называется вулканическим конусом. Для того, что бы узнать как сделать извергающийся вулкан из подручных средств, мы провели с детьми опыт  и выяснили , что происходит при смешивании пищевой соды и уксуса. Все были в восторге от этого зрелища и дома не раз извергали магму из своих вулканов.  </vt:lpstr>
      <vt:lpstr>- Сюжетно- ролевая игра: «Археологические раскопки» Мы с ребятами отправились в археологическую экспедицию , где провели поиски останков динозавров, с целью развития познавательной активности через исследовательскую деятельность.</vt:lpstr>
      <vt:lpstr>Создание в группе макет «Затерянный мир»  Для демонстрации среды обитания, внешнего вида ящеров, их поведения мы создал макет «Жизнь динозавров». Ребята с удовольствием его рассматривали , играли, слушали  рассказы , придумывали сами и приглашали ребят из другой группы к себе на экскурсию.   </vt:lpstr>
      <vt:lpstr>Слайд 14</vt:lpstr>
      <vt:lpstr>В ходе реализации проекта дети приобрели знания об эпохе динозавров. Родители приняли участие в проектной деятельности. Пополнилась предметно- пространственная среда.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Исследователи природы</dc:title>
  <dc:creator>79506</dc:creator>
  <cp:lastModifiedBy>МАДОУ326</cp:lastModifiedBy>
  <cp:revision>82</cp:revision>
  <dcterms:created xsi:type="dcterms:W3CDTF">2022-10-09T10:54:13Z</dcterms:created>
  <dcterms:modified xsi:type="dcterms:W3CDTF">2022-10-14T09:55:51Z</dcterms:modified>
</cp:coreProperties>
</file>